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91" r:id="rId2"/>
    <p:sldId id="2134807277" r:id="rId3"/>
    <p:sldId id="2134807273" r:id="rId4"/>
    <p:sldId id="2134807269" r:id="rId5"/>
    <p:sldId id="2134807271" r:id="rId6"/>
    <p:sldId id="2134807270" r:id="rId7"/>
    <p:sldId id="2134807281" r:id="rId8"/>
    <p:sldId id="2134807276" r:id="rId9"/>
    <p:sldId id="2134807278" r:id="rId10"/>
    <p:sldId id="2134807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AB5526-A101-4DEF-B54A-B37741CA6107}" v="6" dt="2025-01-02T09:30:29.0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4660"/>
  </p:normalViewPr>
  <p:slideViewPr>
    <p:cSldViewPr snapToGrid="0">
      <p:cViewPr varScale="1">
        <p:scale>
          <a:sx n="101" d="100"/>
          <a:sy n="101" d="100"/>
        </p:scale>
        <p:origin x="2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bhakar Singh" userId="S::prabhakarsingh@ntpc.co.in::1f443d2f-4970-494c-8b8a-b5b46cbc7f94" providerId="AD" clId="Web-{E31BFA35-730B-3A90-F41F-BA455B128182}"/>
    <pc:docChg chg="addSld delSld modSld">
      <pc:chgData name="Prabhakar Singh" userId="S::prabhakarsingh@ntpc.co.in::1f443d2f-4970-494c-8b8a-b5b46cbc7f94" providerId="AD" clId="Web-{E31BFA35-730B-3A90-F41F-BA455B128182}" dt="2024-08-27T05:52:31.086" v="16"/>
      <pc:docMkLst>
        <pc:docMk/>
      </pc:docMkLst>
      <pc:sldChg chg="modSp">
        <pc:chgData name="Prabhakar Singh" userId="S::prabhakarsingh@ntpc.co.in::1f443d2f-4970-494c-8b8a-b5b46cbc7f94" providerId="AD" clId="Web-{E31BFA35-730B-3A90-F41F-BA455B128182}" dt="2024-08-27T05:51:29.210" v="5" actId="20577"/>
        <pc:sldMkLst>
          <pc:docMk/>
          <pc:sldMk cId="4278697204" sldId="791"/>
        </pc:sldMkLst>
      </pc:sldChg>
      <pc:sldChg chg="add del">
        <pc:chgData name="Prabhakar Singh" userId="S::prabhakarsingh@ntpc.co.in::1f443d2f-4970-494c-8b8a-b5b46cbc7f94" providerId="AD" clId="Web-{E31BFA35-730B-3A90-F41F-BA455B128182}" dt="2024-08-27T05:52:31.086" v="16"/>
        <pc:sldMkLst>
          <pc:docMk/>
          <pc:sldMk cId="527927216" sldId="1853"/>
        </pc:sldMkLst>
      </pc:sldChg>
      <pc:sldChg chg="del">
        <pc:chgData name="Prabhakar Singh" userId="S::prabhakarsingh@ntpc.co.in::1f443d2f-4970-494c-8b8a-b5b46cbc7f94" providerId="AD" clId="Web-{E31BFA35-730B-3A90-F41F-BA455B128182}" dt="2024-08-27T05:51:19.898" v="0"/>
        <pc:sldMkLst>
          <pc:docMk/>
          <pc:sldMk cId="3207837208" sldId="2134807259"/>
        </pc:sldMkLst>
      </pc:sldChg>
      <pc:sldChg chg="addSp delSp modSp">
        <pc:chgData name="Prabhakar Singh" userId="S::prabhakarsingh@ntpc.co.in::1f443d2f-4970-494c-8b8a-b5b46cbc7f94" providerId="AD" clId="Web-{E31BFA35-730B-3A90-F41F-BA455B128182}" dt="2024-08-27T05:52:12.211" v="10"/>
        <pc:sldMkLst>
          <pc:docMk/>
          <pc:sldMk cId="2304774300" sldId="2134807267"/>
        </pc:sldMkLst>
      </pc:sldChg>
      <pc:sldChg chg="addSp delSp modSp">
        <pc:chgData name="Prabhakar Singh" userId="S::prabhakarsingh@ntpc.co.in::1f443d2f-4970-494c-8b8a-b5b46cbc7f94" providerId="AD" clId="Web-{E31BFA35-730B-3A90-F41F-BA455B128182}" dt="2024-08-27T05:52:18.273" v="14"/>
        <pc:sldMkLst>
          <pc:docMk/>
          <pc:sldMk cId="2190194166" sldId="2134807268"/>
        </pc:sldMkLst>
      </pc:sldChg>
    </pc:docChg>
  </pc:docChgLst>
  <pc:docChgLst>
    <pc:chgData name="RAJESH JAIN" userId="50c29566-3814-45b0-8533-78c8aa0a3984" providerId="ADAL" clId="{AE1AA9FC-05F3-42B6-BE04-E0BA18386517}"/>
    <pc:docChg chg="undo custSel addSld delSld modSld sldOrd">
      <pc:chgData name="RAJESH JAIN" userId="50c29566-3814-45b0-8533-78c8aa0a3984" providerId="ADAL" clId="{AE1AA9FC-05F3-42B6-BE04-E0BA18386517}" dt="2024-01-24T09:20:51.944" v="1042" actId="948"/>
      <pc:docMkLst>
        <pc:docMk/>
      </pc:docMkLst>
      <pc:sldChg chg="modSp mod">
        <pc:chgData name="RAJESH JAIN" userId="50c29566-3814-45b0-8533-78c8aa0a3984" providerId="ADAL" clId="{AE1AA9FC-05F3-42B6-BE04-E0BA18386517}" dt="2024-01-24T09:13:49.862" v="955" actId="20577"/>
        <pc:sldMkLst>
          <pc:docMk/>
          <pc:sldMk cId="3480731227" sldId="2134807257"/>
        </pc:sldMkLst>
      </pc:sldChg>
      <pc:sldChg chg="modSp mod">
        <pc:chgData name="RAJESH JAIN" userId="50c29566-3814-45b0-8533-78c8aa0a3984" providerId="ADAL" clId="{AE1AA9FC-05F3-42B6-BE04-E0BA18386517}" dt="2024-01-24T09:07:49.292" v="685" actId="27636"/>
        <pc:sldMkLst>
          <pc:docMk/>
          <pc:sldMk cId="2616551332" sldId="2134807258"/>
        </pc:sldMkLst>
      </pc:sldChg>
      <pc:sldChg chg="modSp mod">
        <pc:chgData name="RAJESH JAIN" userId="50c29566-3814-45b0-8533-78c8aa0a3984" providerId="ADAL" clId="{AE1AA9FC-05F3-42B6-BE04-E0BA18386517}" dt="2024-01-24T08:42:14.616" v="185" actId="1076"/>
        <pc:sldMkLst>
          <pc:docMk/>
          <pc:sldMk cId="3207837208" sldId="2134807259"/>
        </pc:sldMkLst>
      </pc:sldChg>
      <pc:sldChg chg="modSp mod ord">
        <pc:chgData name="RAJESH JAIN" userId="50c29566-3814-45b0-8533-78c8aa0a3984" providerId="ADAL" clId="{AE1AA9FC-05F3-42B6-BE04-E0BA18386517}" dt="2024-01-24T09:20:51.944" v="1042" actId="948"/>
        <pc:sldMkLst>
          <pc:docMk/>
          <pc:sldMk cId="906809862" sldId="2134807260"/>
        </pc:sldMkLst>
      </pc:sldChg>
      <pc:sldChg chg="modSp mod">
        <pc:chgData name="RAJESH JAIN" userId="50c29566-3814-45b0-8533-78c8aa0a3984" providerId="ADAL" clId="{AE1AA9FC-05F3-42B6-BE04-E0BA18386517}" dt="2024-01-24T09:08:09.778" v="688" actId="948"/>
        <pc:sldMkLst>
          <pc:docMk/>
          <pc:sldMk cId="2615963461" sldId="2134807261"/>
        </pc:sldMkLst>
      </pc:sldChg>
      <pc:sldChg chg="modSp mod">
        <pc:chgData name="RAJESH JAIN" userId="50c29566-3814-45b0-8533-78c8aa0a3984" providerId="ADAL" clId="{AE1AA9FC-05F3-42B6-BE04-E0BA18386517}" dt="2024-01-24T07:49:23.498" v="165" actId="108"/>
        <pc:sldMkLst>
          <pc:docMk/>
          <pc:sldMk cId="1979835115" sldId="2134807264"/>
        </pc:sldMkLst>
      </pc:sldChg>
      <pc:sldChg chg="del">
        <pc:chgData name="RAJESH JAIN" userId="50c29566-3814-45b0-8533-78c8aa0a3984" providerId="ADAL" clId="{AE1AA9FC-05F3-42B6-BE04-E0BA18386517}" dt="2024-01-24T07:42:01.059" v="0" actId="47"/>
        <pc:sldMkLst>
          <pc:docMk/>
          <pc:sldMk cId="3615638918" sldId="2134807265"/>
        </pc:sldMkLst>
      </pc:sldChg>
      <pc:sldChg chg="modSp new mod">
        <pc:chgData name="RAJESH JAIN" userId="50c29566-3814-45b0-8533-78c8aa0a3984" providerId="ADAL" clId="{AE1AA9FC-05F3-42B6-BE04-E0BA18386517}" dt="2024-01-24T09:12:54.021" v="946" actId="6549"/>
        <pc:sldMkLst>
          <pc:docMk/>
          <pc:sldMk cId="2756061550" sldId="2134807267"/>
        </pc:sldMkLst>
      </pc:sldChg>
    </pc:docChg>
  </pc:docChgLst>
  <pc:docChgLst>
    <pc:chgData name="Prabhakar Singh" userId="S::prabhakarsingh@ntpc.co.in::1f443d2f-4970-494c-8b8a-b5b46cbc7f94" providerId="AD" clId="Web-{9D40EAD5-AB5D-BF32-D153-21CAF7479A96}"/>
    <pc:docChg chg="addSld delSld modSld">
      <pc:chgData name="Prabhakar Singh" userId="S::prabhakarsingh@ntpc.co.in::1f443d2f-4970-494c-8b8a-b5b46cbc7f94" providerId="AD" clId="Web-{9D40EAD5-AB5D-BF32-D153-21CAF7479A96}" dt="2024-04-09T05:03:59.443" v="12"/>
      <pc:docMkLst>
        <pc:docMk/>
      </pc:docMkLst>
      <pc:sldChg chg="modSp">
        <pc:chgData name="Prabhakar Singh" userId="S::prabhakarsingh@ntpc.co.in::1f443d2f-4970-494c-8b8a-b5b46cbc7f94" providerId="AD" clId="Web-{9D40EAD5-AB5D-BF32-D153-21CAF7479A96}" dt="2024-04-09T05:03:37.302" v="1" actId="20577"/>
        <pc:sldMkLst>
          <pc:docMk/>
          <pc:sldMk cId="4278697204" sldId="791"/>
        </pc:sldMkLst>
      </pc:sldChg>
      <pc:sldChg chg="del">
        <pc:chgData name="Prabhakar Singh" userId="S::prabhakarsingh@ntpc.co.in::1f443d2f-4970-494c-8b8a-b5b46cbc7f94" providerId="AD" clId="Web-{9D40EAD5-AB5D-BF32-D153-21CAF7479A96}" dt="2024-04-09T05:03:58.709" v="11"/>
        <pc:sldMkLst>
          <pc:docMk/>
          <pc:sldMk cId="3480731227" sldId="2134807257"/>
        </pc:sldMkLst>
      </pc:sldChg>
      <pc:sldChg chg="del">
        <pc:chgData name="Prabhakar Singh" userId="S::prabhakarsingh@ntpc.co.in::1f443d2f-4970-494c-8b8a-b5b46cbc7f94" providerId="AD" clId="Web-{9D40EAD5-AB5D-BF32-D153-21CAF7479A96}" dt="2024-04-09T05:03:59.443" v="12"/>
        <pc:sldMkLst>
          <pc:docMk/>
          <pc:sldMk cId="2616551332" sldId="2134807258"/>
        </pc:sldMkLst>
      </pc:sldChg>
      <pc:sldChg chg="modSp">
        <pc:chgData name="Prabhakar Singh" userId="S::prabhakarsingh@ntpc.co.in::1f443d2f-4970-494c-8b8a-b5b46cbc7f94" providerId="AD" clId="Web-{9D40EAD5-AB5D-BF32-D153-21CAF7479A96}" dt="2024-04-09T05:03:48.802" v="7" actId="20577"/>
        <pc:sldMkLst>
          <pc:docMk/>
          <pc:sldMk cId="3207837208" sldId="2134807259"/>
        </pc:sldMkLst>
      </pc:sldChg>
      <pc:sldChg chg="del">
        <pc:chgData name="Prabhakar Singh" userId="S::prabhakarsingh@ntpc.co.in::1f443d2f-4970-494c-8b8a-b5b46cbc7f94" providerId="AD" clId="Web-{9D40EAD5-AB5D-BF32-D153-21CAF7479A96}" dt="2024-04-09T05:03:50.458" v="8"/>
        <pc:sldMkLst>
          <pc:docMk/>
          <pc:sldMk cId="906809862" sldId="2134807260"/>
        </pc:sldMkLst>
      </pc:sldChg>
      <pc:sldChg chg="del">
        <pc:chgData name="Prabhakar Singh" userId="S::prabhakarsingh@ntpc.co.in::1f443d2f-4970-494c-8b8a-b5b46cbc7f94" providerId="AD" clId="Web-{9D40EAD5-AB5D-BF32-D153-21CAF7479A96}" dt="2024-04-09T05:03:57.896" v="10"/>
        <pc:sldMkLst>
          <pc:docMk/>
          <pc:sldMk cId="2615963461" sldId="2134807261"/>
        </pc:sldMkLst>
      </pc:sldChg>
      <pc:sldChg chg="new">
        <pc:chgData name="Prabhakar Singh" userId="S::prabhakarsingh@ntpc.co.in::1f443d2f-4970-494c-8b8a-b5b46cbc7f94" providerId="AD" clId="Web-{9D40EAD5-AB5D-BF32-D153-21CAF7479A96}" dt="2024-04-09T05:03:57.677" v="9"/>
        <pc:sldMkLst>
          <pc:docMk/>
          <pc:sldMk cId="2190194166" sldId="2134807268"/>
        </pc:sldMkLst>
      </pc:sldChg>
    </pc:docChg>
  </pc:docChgLst>
  <pc:docChgLst>
    <pc:chgData name="RAJESH JAIN" userId="50c29566-3814-45b0-8533-78c8aa0a3984" providerId="ADAL" clId="{3D3021B7-6DB4-4C99-A2F3-21A1DCDA4328}"/>
    <pc:docChg chg="undo redo custSel addSld delSld modSld">
      <pc:chgData name="RAJESH JAIN" userId="50c29566-3814-45b0-8533-78c8aa0a3984" providerId="ADAL" clId="{3D3021B7-6DB4-4C99-A2F3-21A1DCDA4328}" dt="2024-12-09T14:20:46.129" v="3128" actId="207"/>
      <pc:docMkLst>
        <pc:docMk/>
      </pc:docMkLst>
      <pc:sldChg chg="modSp mod">
        <pc:chgData name="RAJESH JAIN" userId="50c29566-3814-45b0-8533-78c8aa0a3984" providerId="ADAL" clId="{3D3021B7-6DB4-4C99-A2F3-21A1DCDA4328}" dt="2024-12-09T14:20:46.129" v="3128" actId="207"/>
        <pc:sldMkLst>
          <pc:docMk/>
          <pc:sldMk cId="4278697204" sldId="791"/>
        </pc:sldMkLst>
        <pc:spChg chg="mod">
          <ac:chgData name="RAJESH JAIN" userId="50c29566-3814-45b0-8533-78c8aa0a3984" providerId="ADAL" clId="{3D3021B7-6DB4-4C99-A2F3-21A1DCDA4328}" dt="2024-12-09T14:20:46.129" v="3128" actId="207"/>
          <ac:spMkLst>
            <pc:docMk/>
            <pc:sldMk cId="4278697204" sldId="791"/>
            <ac:spMk id="24" creationId="{F1589DA3-829F-4B56-9DA6-2EC9BF5C17C6}"/>
          </ac:spMkLst>
        </pc:spChg>
      </pc:sldChg>
      <pc:sldChg chg="del">
        <pc:chgData name="RAJESH JAIN" userId="50c29566-3814-45b0-8533-78c8aa0a3984" providerId="ADAL" clId="{3D3021B7-6DB4-4C99-A2F3-21A1DCDA4328}" dt="2024-12-09T10:53:14.092" v="2" actId="47"/>
        <pc:sldMkLst>
          <pc:docMk/>
          <pc:sldMk cId="2304774300" sldId="2134807267"/>
        </pc:sldMkLst>
      </pc:sldChg>
      <pc:sldChg chg="modSp del mod">
        <pc:chgData name="RAJESH JAIN" userId="50c29566-3814-45b0-8533-78c8aa0a3984" providerId="ADAL" clId="{3D3021B7-6DB4-4C99-A2F3-21A1DCDA4328}" dt="2024-12-09T11:31:03.837" v="491" actId="47"/>
        <pc:sldMkLst>
          <pc:docMk/>
          <pc:sldMk cId="2190194166" sldId="2134807268"/>
        </pc:sldMkLst>
      </pc:sldChg>
      <pc:sldChg chg="delSp modSp mod">
        <pc:chgData name="RAJESH JAIN" userId="50c29566-3814-45b0-8533-78c8aa0a3984" providerId="ADAL" clId="{3D3021B7-6DB4-4C99-A2F3-21A1DCDA4328}" dt="2024-12-09T14:19:51.062" v="3127" actId="20577"/>
        <pc:sldMkLst>
          <pc:docMk/>
          <pc:sldMk cId="957694826" sldId="2134807269"/>
        </pc:sldMkLst>
        <pc:spChg chg="mod">
          <ac:chgData name="RAJESH JAIN" userId="50c29566-3814-45b0-8533-78c8aa0a3984" providerId="ADAL" clId="{3D3021B7-6DB4-4C99-A2F3-21A1DCDA4328}" dt="2024-12-09T11:02:00.080" v="96" actId="20577"/>
          <ac:spMkLst>
            <pc:docMk/>
            <pc:sldMk cId="957694826" sldId="2134807269"/>
            <ac:spMk id="2" creationId="{B4D5C8D5-30B0-1088-C170-C2AFDDB25407}"/>
          </ac:spMkLst>
        </pc:spChg>
        <pc:spChg chg="mod">
          <ac:chgData name="RAJESH JAIN" userId="50c29566-3814-45b0-8533-78c8aa0a3984" providerId="ADAL" clId="{3D3021B7-6DB4-4C99-A2F3-21A1DCDA4328}" dt="2024-12-09T14:19:51.062" v="3127" actId="20577"/>
          <ac:spMkLst>
            <pc:docMk/>
            <pc:sldMk cId="957694826" sldId="2134807269"/>
            <ac:spMk id="3" creationId="{80050973-FA0D-D179-7A4F-4F15FEB92439}"/>
          </ac:spMkLst>
        </pc:spChg>
      </pc:sldChg>
      <pc:sldChg chg="delSp modSp mod">
        <pc:chgData name="RAJESH JAIN" userId="50c29566-3814-45b0-8533-78c8aa0a3984" providerId="ADAL" clId="{3D3021B7-6DB4-4C99-A2F3-21A1DCDA4328}" dt="2024-12-09T13:59:36.308" v="2331" actId="6549"/>
        <pc:sldMkLst>
          <pc:docMk/>
          <pc:sldMk cId="1747716797" sldId="2134807270"/>
        </pc:sldMkLst>
        <pc:spChg chg="mod">
          <ac:chgData name="RAJESH JAIN" userId="50c29566-3814-45b0-8533-78c8aa0a3984" providerId="ADAL" clId="{3D3021B7-6DB4-4C99-A2F3-21A1DCDA4328}" dt="2024-12-09T11:22:54.327" v="317" actId="20577"/>
          <ac:spMkLst>
            <pc:docMk/>
            <pc:sldMk cId="1747716797" sldId="2134807270"/>
            <ac:spMk id="2" creationId="{8BDF12F4-BF77-ECF9-180B-E093A6F77BC0}"/>
          </ac:spMkLst>
        </pc:spChg>
        <pc:spChg chg="mod">
          <ac:chgData name="RAJESH JAIN" userId="50c29566-3814-45b0-8533-78c8aa0a3984" providerId="ADAL" clId="{3D3021B7-6DB4-4C99-A2F3-21A1DCDA4328}" dt="2024-12-09T13:59:36.308" v="2331" actId="6549"/>
          <ac:spMkLst>
            <pc:docMk/>
            <pc:sldMk cId="1747716797" sldId="2134807270"/>
            <ac:spMk id="3" creationId="{ABB3A138-21B6-BA84-F93A-61623DB88536}"/>
          </ac:spMkLst>
        </pc:spChg>
        <pc:spChg chg="mod">
          <ac:chgData name="RAJESH JAIN" userId="50c29566-3814-45b0-8533-78c8aa0a3984" providerId="ADAL" clId="{3D3021B7-6DB4-4C99-A2F3-21A1DCDA4328}" dt="2024-12-09T13:53:02.624" v="2129" actId="1076"/>
          <ac:spMkLst>
            <pc:docMk/>
            <pc:sldMk cId="1747716797" sldId="2134807270"/>
            <ac:spMk id="5" creationId="{5BE61FBC-CE08-F331-A616-56633434B296}"/>
          </ac:spMkLst>
        </pc:spChg>
      </pc:sldChg>
      <pc:sldChg chg="modSp mod">
        <pc:chgData name="RAJESH JAIN" userId="50c29566-3814-45b0-8533-78c8aa0a3984" providerId="ADAL" clId="{3D3021B7-6DB4-4C99-A2F3-21A1DCDA4328}" dt="2024-12-09T14:03:49.475" v="2587" actId="1076"/>
        <pc:sldMkLst>
          <pc:docMk/>
          <pc:sldMk cId="3526935606" sldId="2134807271"/>
        </pc:sldMkLst>
      </pc:sldChg>
      <pc:sldChg chg="modSp mod">
        <pc:chgData name="RAJESH JAIN" userId="50c29566-3814-45b0-8533-78c8aa0a3984" providerId="ADAL" clId="{3D3021B7-6DB4-4C99-A2F3-21A1DCDA4328}" dt="2024-12-09T12:36:23.511" v="1432" actId="114"/>
        <pc:sldMkLst>
          <pc:docMk/>
          <pc:sldMk cId="696072377" sldId="2134807273"/>
        </pc:sldMkLst>
      </pc:sldChg>
      <pc:sldChg chg="modSp del mod">
        <pc:chgData name="RAJESH JAIN" userId="50c29566-3814-45b0-8533-78c8aa0a3984" providerId="ADAL" clId="{3D3021B7-6DB4-4C99-A2F3-21A1DCDA4328}" dt="2024-12-09T10:52:39.966" v="1" actId="47"/>
        <pc:sldMkLst>
          <pc:docMk/>
          <pc:sldMk cId="2321279456" sldId="2134807274"/>
        </pc:sldMkLst>
      </pc:sldChg>
      <pc:sldChg chg="modSp mod">
        <pc:chgData name="RAJESH JAIN" userId="50c29566-3814-45b0-8533-78c8aa0a3984" providerId="ADAL" clId="{3D3021B7-6DB4-4C99-A2F3-21A1DCDA4328}" dt="2024-12-09T13:03:24.568" v="2030" actId="14100"/>
        <pc:sldMkLst>
          <pc:docMk/>
          <pc:sldMk cId="563225355" sldId="2134807275"/>
        </pc:sldMkLst>
      </pc:sldChg>
      <pc:sldChg chg="modSp mod">
        <pc:chgData name="RAJESH JAIN" userId="50c29566-3814-45b0-8533-78c8aa0a3984" providerId="ADAL" clId="{3D3021B7-6DB4-4C99-A2F3-21A1DCDA4328}" dt="2024-12-09T14:12:27.410" v="3017" actId="20577"/>
        <pc:sldMkLst>
          <pc:docMk/>
          <pc:sldMk cId="3581739974" sldId="2134807276"/>
        </pc:sldMkLst>
        <pc:spChg chg="mod">
          <ac:chgData name="RAJESH JAIN" userId="50c29566-3814-45b0-8533-78c8aa0a3984" providerId="ADAL" clId="{3D3021B7-6DB4-4C99-A2F3-21A1DCDA4328}" dt="2024-12-09T10:53:27.008" v="4" actId="20577"/>
          <ac:spMkLst>
            <pc:docMk/>
            <pc:sldMk cId="3581739974" sldId="2134807276"/>
            <ac:spMk id="2" creationId="{23FD25D2-81FA-29A8-DC1F-51D7F19A22CD}"/>
          </ac:spMkLst>
        </pc:spChg>
        <pc:spChg chg="mod">
          <ac:chgData name="RAJESH JAIN" userId="50c29566-3814-45b0-8533-78c8aa0a3984" providerId="ADAL" clId="{3D3021B7-6DB4-4C99-A2F3-21A1DCDA4328}" dt="2024-12-09T14:12:27.410" v="3017" actId="20577"/>
          <ac:spMkLst>
            <pc:docMk/>
            <pc:sldMk cId="3581739974" sldId="2134807276"/>
            <ac:spMk id="3" creationId="{A5B2F5CB-468C-1ADE-6D5A-22998278D78B}"/>
          </ac:spMkLst>
        </pc:spChg>
        <pc:picChg chg="mod">
          <ac:chgData name="RAJESH JAIN" userId="50c29566-3814-45b0-8533-78c8aa0a3984" providerId="ADAL" clId="{3D3021B7-6DB4-4C99-A2F3-21A1DCDA4328}" dt="2024-12-09T14:08:28.329" v="2725" actId="1076"/>
          <ac:picMkLst>
            <pc:docMk/>
            <pc:sldMk cId="3581739974" sldId="2134807276"/>
            <ac:picMk id="5" creationId="{AA3DD717-0220-2AC1-1283-87420E0897AC}"/>
          </ac:picMkLst>
        </pc:picChg>
      </pc:sldChg>
      <pc:sldChg chg="modSp mod">
        <pc:chgData name="RAJESH JAIN" userId="50c29566-3814-45b0-8533-78c8aa0a3984" providerId="ADAL" clId="{3D3021B7-6DB4-4C99-A2F3-21A1DCDA4328}" dt="2024-12-09T13:49:32.102" v="2078" actId="20577"/>
        <pc:sldMkLst>
          <pc:docMk/>
          <pc:sldMk cId="3208436809" sldId="2134807277"/>
        </pc:sldMkLst>
        <pc:spChg chg="mod">
          <ac:chgData name="RAJESH JAIN" userId="50c29566-3814-45b0-8533-78c8aa0a3984" providerId="ADAL" clId="{3D3021B7-6DB4-4C99-A2F3-21A1DCDA4328}" dt="2024-12-09T13:49:32.102" v="2078" actId="20577"/>
          <ac:spMkLst>
            <pc:docMk/>
            <pc:sldMk cId="3208436809" sldId="2134807277"/>
            <ac:spMk id="3" creationId="{0CAFE1CF-F3E0-649B-07ED-210F1D2EA1BA}"/>
          </ac:spMkLst>
        </pc:spChg>
        <pc:spChg chg="mod">
          <ac:chgData name="RAJESH JAIN" userId="50c29566-3814-45b0-8533-78c8aa0a3984" providerId="ADAL" clId="{3D3021B7-6DB4-4C99-A2F3-21A1DCDA4328}" dt="2024-12-09T12:31:40.256" v="1331" actId="1076"/>
          <ac:spMkLst>
            <pc:docMk/>
            <pc:sldMk cId="3208436809" sldId="2134807277"/>
            <ac:spMk id="4" creationId="{F347012B-A699-324A-7AA2-0F8FB0598776}"/>
          </ac:spMkLst>
        </pc:spChg>
      </pc:sldChg>
      <pc:sldChg chg="modSp mod">
        <pc:chgData name="RAJESH JAIN" userId="50c29566-3814-45b0-8533-78c8aa0a3984" providerId="ADAL" clId="{3D3021B7-6DB4-4C99-A2F3-21A1DCDA4328}" dt="2024-12-09T14:13:00.153" v="3036" actId="20577"/>
        <pc:sldMkLst>
          <pc:docMk/>
          <pc:sldMk cId="1537341965" sldId="2134807278"/>
        </pc:sldMkLst>
        <pc:spChg chg="mod">
          <ac:chgData name="RAJESH JAIN" userId="50c29566-3814-45b0-8533-78c8aa0a3984" providerId="ADAL" clId="{3D3021B7-6DB4-4C99-A2F3-21A1DCDA4328}" dt="2024-12-09T14:13:00.153" v="3036" actId="20577"/>
          <ac:spMkLst>
            <pc:docMk/>
            <pc:sldMk cId="1537341965" sldId="2134807278"/>
            <ac:spMk id="3" creationId="{236D8915-1EF4-48ED-9374-9F00BC36C91D}"/>
          </ac:spMkLst>
        </pc:spChg>
      </pc:sldChg>
      <pc:sldChg chg="addSp modSp new mod">
        <pc:chgData name="RAJESH JAIN" userId="50c29566-3814-45b0-8533-78c8aa0a3984" providerId="ADAL" clId="{3D3021B7-6DB4-4C99-A2F3-21A1DCDA4328}" dt="2024-12-09T13:04:43.821" v="2032" actId="114"/>
        <pc:sldMkLst>
          <pc:docMk/>
          <pc:sldMk cId="3838931966" sldId="2134807279"/>
        </pc:sldMkLst>
      </pc:sldChg>
      <pc:sldChg chg="new del">
        <pc:chgData name="RAJESH JAIN" userId="50c29566-3814-45b0-8533-78c8aa0a3984" providerId="ADAL" clId="{3D3021B7-6DB4-4C99-A2F3-21A1DCDA4328}" dt="2024-12-09T12:41:47.231" v="1459" actId="47"/>
        <pc:sldMkLst>
          <pc:docMk/>
          <pc:sldMk cId="963945811" sldId="2134807280"/>
        </pc:sldMkLst>
      </pc:sldChg>
      <pc:sldChg chg="addSp delSp modSp mod">
        <pc:chgData name="RAJESH JAIN" userId="50c29566-3814-45b0-8533-78c8aa0a3984" providerId="ADAL" clId="{3D3021B7-6DB4-4C99-A2F3-21A1DCDA4328}" dt="2024-12-09T14:01:12.124" v="2419" actId="6549"/>
        <pc:sldMkLst>
          <pc:docMk/>
          <pc:sldMk cId="2335225641" sldId="2134807281"/>
        </pc:sldMkLst>
        <pc:spChg chg="mod">
          <ac:chgData name="RAJESH JAIN" userId="50c29566-3814-45b0-8533-78c8aa0a3984" providerId="ADAL" clId="{3D3021B7-6DB4-4C99-A2F3-21A1DCDA4328}" dt="2024-12-09T14:01:12.124" v="2419" actId="6549"/>
          <ac:spMkLst>
            <pc:docMk/>
            <pc:sldMk cId="2335225641" sldId="2134807281"/>
            <ac:spMk id="3" creationId="{ABB3A138-21B6-BA84-F93A-61623DB88536}"/>
          </ac:spMkLst>
        </pc:spChg>
        <pc:spChg chg="add mod">
          <ac:chgData name="RAJESH JAIN" userId="50c29566-3814-45b0-8533-78c8aa0a3984" providerId="ADAL" clId="{3D3021B7-6DB4-4C99-A2F3-21A1DCDA4328}" dt="2024-12-09T14:00:55.295" v="2377" actId="1076"/>
          <ac:spMkLst>
            <pc:docMk/>
            <pc:sldMk cId="2335225641" sldId="2134807281"/>
            <ac:spMk id="4" creationId="{6213AF2D-B681-9B0C-8E88-C954B8A06105}"/>
          </ac:spMkLst>
        </pc:spChg>
      </pc:sldChg>
      <pc:sldChg chg="del">
        <pc:chgData name="RAJESH JAIN" userId="50c29566-3814-45b0-8533-78c8aa0a3984" providerId="ADAL" clId="{3D3021B7-6DB4-4C99-A2F3-21A1DCDA4328}" dt="2024-12-09T14:11:30.573" v="3009" actId="2696"/>
        <pc:sldMkLst>
          <pc:docMk/>
          <pc:sldMk cId="49122375" sldId="2134807282"/>
        </pc:sldMkLst>
      </pc:sldChg>
    </pc:docChg>
  </pc:docChgLst>
  <pc:docChgLst>
    <pc:chgData name="RAJESH JAIN" userId="50c29566-3814-45b0-8533-78c8aa0a3984" providerId="ADAL" clId="{145EA375-033C-4E60-9BF6-225E458DC4B3}"/>
    <pc:docChg chg="modSld">
      <pc:chgData name="RAJESH JAIN" userId="50c29566-3814-45b0-8533-78c8aa0a3984" providerId="ADAL" clId="{145EA375-033C-4E60-9BF6-225E458DC4B3}" dt="2024-12-09T09:46:00.092" v="2" actId="1076"/>
      <pc:docMkLst>
        <pc:docMk/>
      </pc:docMkLst>
      <pc:sldChg chg="modSp mod">
        <pc:chgData name="RAJESH JAIN" userId="50c29566-3814-45b0-8533-78c8aa0a3984" providerId="ADAL" clId="{145EA375-033C-4E60-9BF6-225E458DC4B3}" dt="2024-12-09T09:43:54.881" v="0" actId="404"/>
        <pc:sldMkLst>
          <pc:docMk/>
          <pc:sldMk cId="4278697204" sldId="791"/>
        </pc:sldMkLst>
        <pc:spChg chg="mod">
          <ac:chgData name="RAJESH JAIN" userId="50c29566-3814-45b0-8533-78c8aa0a3984" providerId="ADAL" clId="{145EA375-033C-4E60-9BF6-225E458DC4B3}" dt="2024-12-09T09:43:54.881" v="0" actId="404"/>
          <ac:spMkLst>
            <pc:docMk/>
            <pc:sldMk cId="4278697204" sldId="791"/>
            <ac:spMk id="24" creationId="{F1589DA3-829F-4B56-9DA6-2EC9BF5C17C6}"/>
          </ac:spMkLst>
        </pc:spChg>
      </pc:sldChg>
      <pc:sldChg chg="modSp mod">
        <pc:chgData name="RAJESH JAIN" userId="50c29566-3814-45b0-8533-78c8aa0a3984" providerId="ADAL" clId="{145EA375-033C-4E60-9BF6-225E458DC4B3}" dt="2024-12-09T09:46:00.092" v="2" actId="1076"/>
        <pc:sldMkLst>
          <pc:docMk/>
          <pc:sldMk cId="2190194166" sldId="2134807268"/>
        </pc:sldMkLst>
      </pc:sldChg>
    </pc:docChg>
  </pc:docChgLst>
  <pc:docChgLst>
    <pc:chgData name="RAJESH JAIN" userId="50c29566-3814-45b0-8533-78c8aa0a3984" providerId="ADAL" clId="{9F5BF095-870B-4297-966B-997E0F6D0FD7}"/>
    <pc:docChg chg="custSel modSld">
      <pc:chgData name="RAJESH JAIN" userId="50c29566-3814-45b0-8533-78c8aa0a3984" providerId="ADAL" clId="{9F5BF095-870B-4297-966B-997E0F6D0FD7}" dt="2025-01-02T11:34:20.382" v="97" actId="1076"/>
      <pc:docMkLst>
        <pc:docMk/>
      </pc:docMkLst>
      <pc:sldChg chg="modSp mod">
        <pc:chgData name="RAJESH JAIN" userId="50c29566-3814-45b0-8533-78c8aa0a3984" providerId="ADAL" clId="{9F5BF095-870B-4297-966B-997E0F6D0FD7}" dt="2025-01-02T11:34:20.382" v="97" actId="1076"/>
        <pc:sldMkLst>
          <pc:docMk/>
          <pc:sldMk cId="1156270804" sldId="2134807273"/>
        </pc:sldMkLst>
        <pc:spChg chg="mod">
          <ac:chgData name="RAJESH JAIN" userId="50c29566-3814-45b0-8533-78c8aa0a3984" providerId="ADAL" clId="{9F5BF095-870B-4297-966B-997E0F6D0FD7}" dt="2025-01-02T11:34:01.212" v="96" actId="6549"/>
          <ac:spMkLst>
            <pc:docMk/>
            <pc:sldMk cId="1156270804" sldId="2134807273"/>
            <ac:spMk id="3" creationId="{A00C4C6B-383E-12D1-365A-76F762BECE34}"/>
          </ac:spMkLst>
        </pc:spChg>
        <pc:spChg chg="mod">
          <ac:chgData name="RAJESH JAIN" userId="50c29566-3814-45b0-8533-78c8aa0a3984" providerId="ADAL" clId="{9F5BF095-870B-4297-966B-997E0F6D0FD7}" dt="2025-01-02T11:34:20.382" v="97" actId="1076"/>
          <ac:spMkLst>
            <pc:docMk/>
            <pc:sldMk cId="1156270804" sldId="2134807273"/>
            <ac:spMk id="4" creationId="{5172AA18-6C78-335D-592F-8E7C6486B63A}"/>
          </ac:spMkLst>
        </pc:spChg>
      </pc:sldChg>
      <pc:sldChg chg="modSp mod">
        <pc:chgData name="RAJESH JAIN" userId="50c29566-3814-45b0-8533-78c8aa0a3984" providerId="ADAL" clId="{9F5BF095-870B-4297-966B-997E0F6D0FD7}" dt="2025-01-02T11:26:34.946" v="0" actId="20577"/>
        <pc:sldMkLst>
          <pc:docMk/>
          <pc:sldMk cId="3208436809" sldId="2134807277"/>
        </pc:sldMkLst>
        <pc:spChg chg="mod">
          <ac:chgData name="RAJESH JAIN" userId="50c29566-3814-45b0-8533-78c8aa0a3984" providerId="ADAL" clId="{9F5BF095-870B-4297-966B-997E0F6D0FD7}" dt="2025-01-02T11:26:34.946" v="0" actId="20577"/>
          <ac:spMkLst>
            <pc:docMk/>
            <pc:sldMk cId="3208436809" sldId="2134807277"/>
            <ac:spMk id="3" creationId="{0CAFE1CF-F3E0-649B-07ED-210F1D2EA1BA}"/>
          </ac:spMkLst>
        </pc:spChg>
      </pc:sldChg>
    </pc:docChg>
  </pc:docChgLst>
  <pc:docChgLst>
    <pc:chgData name="Prabhakar Singh" userId="S::prabhakarsingh@ntpc.co.in::1f443d2f-4970-494c-8b8a-b5b46cbc7f94" providerId="AD" clId="Web-{95B74D99-B110-8AEB-1B9D-61B0D3583B2A}"/>
    <pc:docChg chg="modSld">
      <pc:chgData name="Prabhakar Singh" userId="S::prabhakarsingh@ntpc.co.in::1f443d2f-4970-494c-8b8a-b5b46cbc7f94" providerId="AD" clId="Web-{95B74D99-B110-8AEB-1B9D-61B0D3583B2A}" dt="2024-12-10T05:50:56.119" v="225"/>
      <pc:docMkLst>
        <pc:docMk/>
      </pc:docMkLst>
      <pc:sldChg chg="modSp">
        <pc:chgData name="Prabhakar Singh" userId="S::prabhakarsingh@ntpc.co.in::1f443d2f-4970-494c-8b8a-b5b46cbc7f94" providerId="AD" clId="Web-{95B74D99-B110-8AEB-1B9D-61B0D3583B2A}" dt="2024-12-10T05:50:56.119" v="225"/>
        <pc:sldMkLst>
          <pc:docMk/>
          <pc:sldMk cId="3838931966" sldId="2134807279"/>
        </pc:sldMkLst>
      </pc:sldChg>
    </pc:docChg>
  </pc:docChgLst>
  <pc:docChgLst>
    <pc:chgData name="RAJESH JAIN" userId="50c29566-3814-45b0-8533-78c8aa0a3984" providerId="ADAL" clId="{A6AB5526-A101-4DEF-B54A-B37741CA6107}"/>
    <pc:docChg chg="undo custSel delSld modSld">
      <pc:chgData name="RAJESH JAIN" userId="50c29566-3814-45b0-8533-78c8aa0a3984" providerId="ADAL" clId="{A6AB5526-A101-4DEF-B54A-B37741CA6107}" dt="2025-01-02T14:48:09.059" v="1341" actId="115"/>
      <pc:docMkLst>
        <pc:docMk/>
      </pc:docMkLst>
      <pc:sldChg chg="modSp mod">
        <pc:chgData name="RAJESH JAIN" userId="50c29566-3814-45b0-8533-78c8aa0a3984" providerId="ADAL" clId="{A6AB5526-A101-4DEF-B54A-B37741CA6107}" dt="2025-01-01T12:06:40.803" v="71" actId="207"/>
        <pc:sldMkLst>
          <pc:docMk/>
          <pc:sldMk cId="4278697204" sldId="791"/>
        </pc:sldMkLst>
        <pc:spChg chg="mod">
          <ac:chgData name="RAJESH JAIN" userId="50c29566-3814-45b0-8533-78c8aa0a3984" providerId="ADAL" clId="{A6AB5526-A101-4DEF-B54A-B37741CA6107}" dt="2025-01-01T12:06:40.803" v="71" actId="207"/>
          <ac:spMkLst>
            <pc:docMk/>
            <pc:sldMk cId="4278697204" sldId="791"/>
            <ac:spMk id="24" creationId="{F1589DA3-829F-4B56-9DA6-2EC9BF5C17C6}"/>
          </ac:spMkLst>
        </pc:spChg>
      </pc:sldChg>
      <pc:sldChg chg="modSp mod">
        <pc:chgData name="RAJESH JAIN" userId="50c29566-3814-45b0-8533-78c8aa0a3984" providerId="ADAL" clId="{A6AB5526-A101-4DEF-B54A-B37741CA6107}" dt="2025-01-02T14:44:20.184" v="1268" actId="20577"/>
        <pc:sldMkLst>
          <pc:docMk/>
          <pc:sldMk cId="957694826" sldId="2134807269"/>
        </pc:sldMkLst>
        <pc:spChg chg="mod">
          <ac:chgData name="RAJESH JAIN" userId="50c29566-3814-45b0-8533-78c8aa0a3984" providerId="ADAL" clId="{A6AB5526-A101-4DEF-B54A-B37741CA6107}" dt="2025-01-02T04:25:39.679" v="94" actId="20577"/>
          <ac:spMkLst>
            <pc:docMk/>
            <pc:sldMk cId="957694826" sldId="2134807269"/>
            <ac:spMk id="2" creationId="{B4D5C8D5-30B0-1088-C170-C2AFDDB25407}"/>
          </ac:spMkLst>
        </pc:spChg>
        <pc:spChg chg="mod">
          <ac:chgData name="RAJESH JAIN" userId="50c29566-3814-45b0-8533-78c8aa0a3984" providerId="ADAL" clId="{A6AB5526-A101-4DEF-B54A-B37741CA6107}" dt="2025-01-02T14:44:20.184" v="1268" actId="20577"/>
          <ac:spMkLst>
            <pc:docMk/>
            <pc:sldMk cId="957694826" sldId="2134807269"/>
            <ac:spMk id="3" creationId="{80050973-FA0D-D179-7A4F-4F15FEB92439}"/>
          </ac:spMkLst>
        </pc:spChg>
      </pc:sldChg>
      <pc:sldChg chg="modSp mod">
        <pc:chgData name="RAJESH JAIN" userId="50c29566-3814-45b0-8533-78c8aa0a3984" providerId="ADAL" clId="{A6AB5526-A101-4DEF-B54A-B37741CA6107}" dt="2025-01-02T09:38:50.844" v="1171" actId="6549"/>
        <pc:sldMkLst>
          <pc:docMk/>
          <pc:sldMk cId="1747716797" sldId="2134807270"/>
        </pc:sldMkLst>
        <pc:spChg chg="mod">
          <ac:chgData name="RAJESH JAIN" userId="50c29566-3814-45b0-8533-78c8aa0a3984" providerId="ADAL" clId="{A6AB5526-A101-4DEF-B54A-B37741CA6107}" dt="2025-01-02T04:26:12.271" v="102" actId="20577"/>
          <ac:spMkLst>
            <pc:docMk/>
            <pc:sldMk cId="1747716797" sldId="2134807270"/>
            <ac:spMk id="2" creationId="{8BDF12F4-BF77-ECF9-180B-E093A6F77BC0}"/>
          </ac:spMkLst>
        </pc:spChg>
        <pc:spChg chg="mod">
          <ac:chgData name="RAJESH JAIN" userId="50c29566-3814-45b0-8533-78c8aa0a3984" providerId="ADAL" clId="{A6AB5526-A101-4DEF-B54A-B37741CA6107}" dt="2025-01-02T09:38:50.844" v="1171" actId="6549"/>
          <ac:spMkLst>
            <pc:docMk/>
            <pc:sldMk cId="1747716797" sldId="2134807270"/>
            <ac:spMk id="3" creationId="{ABB3A138-21B6-BA84-F93A-61623DB88536}"/>
          </ac:spMkLst>
        </pc:spChg>
        <pc:spChg chg="mod">
          <ac:chgData name="RAJESH JAIN" userId="50c29566-3814-45b0-8533-78c8aa0a3984" providerId="ADAL" clId="{A6AB5526-A101-4DEF-B54A-B37741CA6107}" dt="2025-01-02T09:37:29.555" v="1154" actId="1076"/>
          <ac:spMkLst>
            <pc:docMk/>
            <pc:sldMk cId="1747716797" sldId="2134807270"/>
            <ac:spMk id="5" creationId="{5BE61FBC-CE08-F331-A616-56633434B296}"/>
          </ac:spMkLst>
        </pc:spChg>
      </pc:sldChg>
      <pc:sldChg chg="del">
        <pc:chgData name="RAJESH JAIN" userId="50c29566-3814-45b0-8533-78c8aa0a3984" providerId="ADAL" clId="{A6AB5526-A101-4DEF-B54A-B37741CA6107}" dt="2025-01-02T04:25:08.507" v="92" actId="2696"/>
        <pc:sldMkLst>
          <pc:docMk/>
          <pc:sldMk cId="3526935606" sldId="2134807271"/>
        </pc:sldMkLst>
      </pc:sldChg>
      <pc:sldChg chg="modSp mod">
        <pc:chgData name="RAJESH JAIN" userId="50c29566-3814-45b0-8533-78c8aa0a3984" providerId="ADAL" clId="{A6AB5526-A101-4DEF-B54A-B37741CA6107}" dt="2025-01-02T09:38:10.990" v="1156" actId="20577"/>
        <pc:sldMkLst>
          <pc:docMk/>
          <pc:sldMk cId="4284629792" sldId="2134807271"/>
        </pc:sldMkLst>
        <pc:spChg chg="mod">
          <ac:chgData name="RAJESH JAIN" userId="50c29566-3814-45b0-8533-78c8aa0a3984" providerId="ADAL" clId="{A6AB5526-A101-4DEF-B54A-B37741CA6107}" dt="2025-01-02T04:25:51.702" v="98" actId="20577"/>
          <ac:spMkLst>
            <pc:docMk/>
            <pc:sldMk cId="4284629792" sldId="2134807271"/>
            <ac:spMk id="2" creationId="{FC596841-4563-37D9-3A19-C43FF6E6889B}"/>
          </ac:spMkLst>
        </pc:spChg>
        <pc:spChg chg="mod">
          <ac:chgData name="RAJESH JAIN" userId="50c29566-3814-45b0-8533-78c8aa0a3984" providerId="ADAL" clId="{A6AB5526-A101-4DEF-B54A-B37741CA6107}" dt="2025-01-02T09:38:10.990" v="1156" actId="20577"/>
          <ac:spMkLst>
            <pc:docMk/>
            <pc:sldMk cId="4284629792" sldId="2134807271"/>
            <ac:spMk id="4" creationId="{3D73DE27-9A16-58DB-0702-C2F5D238994B}"/>
          </ac:spMkLst>
        </pc:spChg>
      </pc:sldChg>
      <pc:sldChg chg="del">
        <pc:chgData name="RAJESH JAIN" userId="50c29566-3814-45b0-8533-78c8aa0a3984" providerId="ADAL" clId="{A6AB5526-A101-4DEF-B54A-B37741CA6107}" dt="2025-01-02T04:22:47.867" v="91" actId="2696"/>
        <pc:sldMkLst>
          <pc:docMk/>
          <pc:sldMk cId="696072377" sldId="2134807273"/>
        </pc:sldMkLst>
      </pc:sldChg>
      <pc:sldChg chg="addSp modSp mod">
        <pc:chgData name="RAJESH JAIN" userId="50c29566-3814-45b0-8533-78c8aa0a3984" providerId="ADAL" clId="{A6AB5526-A101-4DEF-B54A-B37741CA6107}" dt="2025-01-02T14:41:09.609" v="1218" actId="20577"/>
        <pc:sldMkLst>
          <pc:docMk/>
          <pc:sldMk cId="1156270804" sldId="2134807273"/>
        </pc:sldMkLst>
        <pc:spChg chg="mod">
          <ac:chgData name="RAJESH JAIN" userId="50c29566-3814-45b0-8533-78c8aa0a3984" providerId="ADAL" clId="{A6AB5526-A101-4DEF-B54A-B37741CA6107}" dt="2025-01-02T14:40:34.165" v="1214" actId="20577"/>
          <ac:spMkLst>
            <pc:docMk/>
            <pc:sldMk cId="1156270804" sldId="2134807273"/>
            <ac:spMk id="3" creationId="{A00C4C6B-383E-12D1-365A-76F762BECE34}"/>
          </ac:spMkLst>
        </pc:spChg>
        <pc:spChg chg="add mod">
          <ac:chgData name="RAJESH JAIN" userId="50c29566-3814-45b0-8533-78c8aa0a3984" providerId="ADAL" clId="{A6AB5526-A101-4DEF-B54A-B37741CA6107}" dt="2025-01-02T14:41:09.609" v="1218" actId="20577"/>
          <ac:spMkLst>
            <pc:docMk/>
            <pc:sldMk cId="1156270804" sldId="2134807273"/>
            <ac:spMk id="4" creationId="{5172AA18-6C78-335D-592F-8E7C6486B63A}"/>
          </ac:spMkLst>
        </pc:spChg>
      </pc:sldChg>
      <pc:sldChg chg="modSp del mod">
        <pc:chgData name="RAJESH JAIN" userId="50c29566-3814-45b0-8533-78c8aa0a3984" providerId="ADAL" clId="{A6AB5526-A101-4DEF-B54A-B37741CA6107}" dt="2025-01-02T04:26:38.141" v="109" actId="2696"/>
        <pc:sldMkLst>
          <pc:docMk/>
          <pc:sldMk cId="563225355" sldId="2134807275"/>
        </pc:sldMkLst>
        <pc:spChg chg="mod">
          <ac:chgData name="RAJESH JAIN" userId="50c29566-3814-45b0-8533-78c8aa0a3984" providerId="ADAL" clId="{A6AB5526-A101-4DEF-B54A-B37741CA6107}" dt="2025-01-01T12:01:20.719" v="66" actId="6549"/>
          <ac:spMkLst>
            <pc:docMk/>
            <pc:sldMk cId="563225355" sldId="2134807275"/>
            <ac:spMk id="3" creationId="{A3972D2E-15B0-5D79-CEB8-B9B72969E5CC}"/>
          </ac:spMkLst>
        </pc:spChg>
        <pc:spChg chg="mod">
          <ac:chgData name="RAJESH JAIN" userId="50c29566-3814-45b0-8533-78c8aa0a3984" providerId="ADAL" clId="{A6AB5526-A101-4DEF-B54A-B37741CA6107}" dt="2025-01-01T12:01:05.231" v="65" actId="20577"/>
          <ac:spMkLst>
            <pc:docMk/>
            <pc:sldMk cId="563225355" sldId="2134807275"/>
            <ac:spMk id="4" creationId="{AC2B426B-486D-1940-14DB-469826135B72}"/>
          </ac:spMkLst>
        </pc:spChg>
      </pc:sldChg>
      <pc:sldChg chg="del">
        <pc:chgData name="RAJESH JAIN" userId="50c29566-3814-45b0-8533-78c8aa0a3984" providerId="ADAL" clId="{A6AB5526-A101-4DEF-B54A-B37741CA6107}" dt="2025-01-02T09:34:10.658" v="1094" actId="47"/>
        <pc:sldMkLst>
          <pc:docMk/>
          <pc:sldMk cId="1105127335" sldId="2134807275"/>
        </pc:sldMkLst>
      </pc:sldChg>
      <pc:sldChg chg="modSp mod">
        <pc:chgData name="RAJESH JAIN" userId="50c29566-3814-45b0-8533-78c8aa0a3984" providerId="ADAL" clId="{A6AB5526-A101-4DEF-B54A-B37741CA6107}" dt="2025-01-01T12:02:53.302" v="70" actId="207"/>
        <pc:sldMkLst>
          <pc:docMk/>
          <pc:sldMk cId="3581739974" sldId="2134807276"/>
        </pc:sldMkLst>
        <pc:spChg chg="mod">
          <ac:chgData name="RAJESH JAIN" userId="50c29566-3814-45b0-8533-78c8aa0a3984" providerId="ADAL" clId="{A6AB5526-A101-4DEF-B54A-B37741CA6107}" dt="2025-01-01T12:02:53.302" v="70" actId="207"/>
          <ac:spMkLst>
            <pc:docMk/>
            <pc:sldMk cId="3581739974" sldId="2134807276"/>
            <ac:spMk id="3" creationId="{A5B2F5CB-468C-1ADE-6D5A-22998278D78B}"/>
          </ac:spMkLst>
        </pc:spChg>
      </pc:sldChg>
      <pc:sldChg chg="modSp mod">
        <pc:chgData name="RAJESH JAIN" userId="50c29566-3814-45b0-8533-78c8aa0a3984" providerId="ADAL" clId="{A6AB5526-A101-4DEF-B54A-B37741CA6107}" dt="2025-01-02T14:34:51.940" v="1172" actId="113"/>
        <pc:sldMkLst>
          <pc:docMk/>
          <pc:sldMk cId="3208436809" sldId="2134807277"/>
        </pc:sldMkLst>
        <pc:spChg chg="mod">
          <ac:chgData name="RAJESH JAIN" userId="50c29566-3814-45b0-8533-78c8aa0a3984" providerId="ADAL" clId="{A6AB5526-A101-4DEF-B54A-B37741CA6107}" dt="2025-01-02T14:34:51.940" v="1172" actId="113"/>
          <ac:spMkLst>
            <pc:docMk/>
            <pc:sldMk cId="3208436809" sldId="2134807277"/>
            <ac:spMk id="3" creationId="{0CAFE1CF-F3E0-649B-07ED-210F1D2EA1BA}"/>
          </ac:spMkLst>
        </pc:spChg>
        <pc:spChg chg="mod">
          <ac:chgData name="RAJESH JAIN" userId="50c29566-3814-45b0-8533-78c8aa0a3984" providerId="ADAL" clId="{A6AB5526-A101-4DEF-B54A-B37741CA6107}" dt="2025-01-02T09:12:00.258" v="157" actId="6549"/>
          <ac:spMkLst>
            <pc:docMk/>
            <pc:sldMk cId="3208436809" sldId="2134807277"/>
            <ac:spMk id="4" creationId="{F347012B-A699-324A-7AA2-0F8FB0598776}"/>
          </ac:spMkLst>
        </pc:spChg>
      </pc:sldChg>
      <pc:sldChg chg="modSp mod">
        <pc:chgData name="RAJESH JAIN" userId="50c29566-3814-45b0-8533-78c8aa0a3984" providerId="ADAL" clId="{A6AB5526-A101-4DEF-B54A-B37741CA6107}" dt="2025-01-02T14:48:09.059" v="1341" actId="115"/>
        <pc:sldMkLst>
          <pc:docMk/>
          <pc:sldMk cId="1537341965" sldId="2134807278"/>
        </pc:sldMkLst>
        <pc:spChg chg="mod">
          <ac:chgData name="RAJESH JAIN" userId="50c29566-3814-45b0-8533-78c8aa0a3984" providerId="ADAL" clId="{A6AB5526-A101-4DEF-B54A-B37741CA6107}" dt="2025-01-02T14:47:26.012" v="1321" actId="108"/>
          <ac:spMkLst>
            <pc:docMk/>
            <pc:sldMk cId="1537341965" sldId="2134807278"/>
            <ac:spMk id="3" creationId="{236D8915-1EF4-48ED-9374-9F00BC36C91D}"/>
          </ac:spMkLst>
        </pc:spChg>
        <pc:spChg chg="mod">
          <ac:chgData name="RAJESH JAIN" userId="50c29566-3814-45b0-8533-78c8aa0a3984" providerId="ADAL" clId="{A6AB5526-A101-4DEF-B54A-B37741CA6107}" dt="2025-01-02T14:48:09.059" v="1341" actId="115"/>
          <ac:spMkLst>
            <pc:docMk/>
            <pc:sldMk cId="1537341965" sldId="2134807278"/>
            <ac:spMk id="4" creationId="{5402F910-B1F5-3D28-3BAE-CACF72BD6CCC}"/>
          </ac:spMkLst>
        </pc:spChg>
      </pc:sldChg>
      <pc:sldChg chg="delSp modSp del mod">
        <pc:chgData name="RAJESH JAIN" userId="50c29566-3814-45b0-8533-78c8aa0a3984" providerId="ADAL" clId="{A6AB5526-A101-4DEF-B54A-B37741CA6107}" dt="2025-01-02T09:33:44.704" v="1092" actId="47"/>
        <pc:sldMkLst>
          <pc:docMk/>
          <pc:sldMk cId="842748185" sldId="2134807279"/>
        </pc:sldMkLst>
        <pc:spChg chg="mod">
          <ac:chgData name="RAJESH JAIN" userId="50c29566-3814-45b0-8533-78c8aa0a3984" providerId="ADAL" clId="{A6AB5526-A101-4DEF-B54A-B37741CA6107}" dt="2025-01-02T09:22:54.709" v="687" actId="21"/>
          <ac:spMkLst>
            <pc:docMk/>
            <pc:sldMk cId="842748185" sldId="2134807279"/>
            <ac:spMk id="3" creationId="{8F36420F-1712-699F-6038-2E744D153A20}"/>
          </ac:spMkLst>
        </pc:spChg>
        <pc:spChg chg="del mod">
          <ac:chgData name="RAJESH JAIN" userId="50c29566-3814-45b0-8533-78c8aa0a3984" providerId="ADAL" clId="{A6AB5526-A101-4DEF-B54A-B37741CA6107}" dt="2025-01-02T09:23:09.011" v="690" actId="21"/>
          <ac:spMkLst>
            <pc:docMk/>
            <pc:sldMk cId="842748185" sldId="2134807279"/>
            <ac:spMk id="4" creationId="{5172AA18-6C78-335D-592F-8E7C6486B63A}"/>
          </ac:spMkLst>
        </pc:spChg>
      </pc:sldChg>
      <pc:sldChg chg="del">
        <pc:chgData name="RAJESH JAIN" userId="50c29566-3814-45b0-8533-78c8aa0a3984" providerId="ADAL" clId="{A6AB5526-A101-4DEF-B54A-B37741CA6107}" dt="2025-01-02T04:22:47.867" v="91" actId="2696"/>
        <pc:sldMkLst>
          <pc:docMk/>
          <pc:sldMk cId="3838931966" sldId="2134807279"/>
        </pc:sldMkLst>
      </pc:sldChg>
      <pc:sldChg chg="modSp mod">
        <pc:chgData name="RAJESH JAIN" userId="50c29566-3814-45b0-8533-78c8aa0a3984" providerId="ADAL" clId="{A6AB5526-A101-4DEF-B54A-B37741CA6107}" dt="2025-01-02T14:45:57.946" v="1274" actId="113"/>
        <pc:sldMkLst>
          <pc:docMk/>
          <pc:sldMk cId="2335225641" sldId="2134807281"/>
        </pc:sldMkLst>
        <pc:spChg chg="mod">
          <ac:chgData name="RAJESH JAIN" userId="50c29566-3814-45b0-8533-78c8aa0a3984" providerId="ADAL" clId="{A6AB5526-A101-4DEF-B54A-B37741CA6107}" dt="2025-01-02T04:26:25.764" v="108" actId="20577"/>
          <ac:spMkLst>
            <pc:docMk/>
            <pc:sldMk cId="2335225641" sldId="2134807281"/>
            <ac:spMk id="2" creationId="{8BDF12F4-BF77-ECF9-180B-E093A6F77BC0}"/>
          </ac:spMkLst>
        </pc:spChg>
        <pc:spChg chg="mod">
          <ac:chgData name="RAJESH JAIN" userId="50c29566-3814-45b0-8533-78c8aa0a3984" providerId="ADAL" clId="{A6AB5526-A101-4DEF-B54A-B37741CA6107}" dt="2025-01-02T14:45:57.946" v="1274" actId="113"/>
          <ac:spMkLst>
            <pc:docMk/>
            <pc:sldMk cId="2335225641" sldId="2134807281"/>
            <ac:spMk id="3" creationId="{ABB3A138-21B6-BA84-F93A-61623DB88536}"/>
          </ac:spMkLst>
        </pc:spChg>
      </pc:sldChg>
      <pc:sldChg chg="del">
        <pc:chgData name="RAJESH JAIN" userId="50c29566-3814-45b0-8533-78c8aa0a3984" providerId="ADAL" clId="{A6AB5526-A101-4DEF-B54A-B37741CA6107}" dt="2025-01-02T09:34:08.127" v="1093" actId="47"/>
        <pc:sldMkLst>
          <pc:docMk/>
          <pc:sldMk cId="1235703821" sldId="2134807282"/>
        </pc:sldMkLst>
      </pc:sldChg>
    </pc:docChg>
  </pc:docChgLst>
  <pc:docChgLst>
    <pc:chgData name="Prabhakar Singh" userId="1f443d2f-4970-494c-8b8a-b5b46cbc7f94" providerId="ADAL" clId="{97615CB7-01C7-40E1-8B72-1D555214BAB7}"/>
    <pc:docChg chg="undo redo custSel addSld modSld">
      <pc:chgData name="Prabhakar Singh" userId="1f443d2f-4970-494c-8b8a-b5b46cbc7f94" providerId="ADAL" clId="{97615CB7-01C7-40E1-8B72-1D555214BAB7}" dt="2024-12-09T13:35:10.527" v="651" actId="20577"/>
      <pc:docMkLst>
        <pc:docMk/>
      </pc:docMkLst>
      <pc:sldChg chg="modSp mod">
        <pc:chgData name="Prabhakar Singh" userId="1f443d2f-4970-494c-8b8a-b5b46cbc7f94" providerId="ADAL" clId="{97615CB7-01C7-40E1-8B72-1D555214BAB7}" dt="2024-12-09T12:03:13.136" v="636" actId="12"/>
        <pc:sldMkLst>
          <pc:docMk/>
          <pc:sldMk cId="957694826" sldId="2134807269"/>
        </pc:sldMkLst>
        <pc:spChg chg="mod">
          <ac:chgData name="Prabhakar Singh" userId="1f443d2f-4970-494c-8b8a-b5b46cbc7f94" providerId="ADAL" clId="{97615CB7-01C7-40E1-8B72-1D555214BAB7}" dt="2024-12-09T12:03:13.136" v="636" actId="12"/>
          <ac:spMkLst>
            <pc:docMk/>
            <pc:sldMk cId="957694826" sldId="2134807269"/>
            <ac:spMk id="3" creationId="{80050973-FA0D-D179-7A4F-4F15FEB92439}"/>
          </ac:spMkLst>
        </pc:spChg>
      </pc:sldChg>
      <pc:sldChg chg="modSp mod">
        <pc:chgData name="Prabhakar Singh" userId="1f443d2f-4970-494c-8b8a-b5b46cbc7f94" providerId="ADAL" clId="{97615CB7-01C7-40E1-8B72-1D555214BAB7}" dt="2024-12-09T13:27:37.684" v="643" actId="108"/>
        <pc:sldMkLst>
          <pc:docMk/>
          <pc:sldMk cId="1747716797" sldId="2134807270"/>
        </pc:sldMkLst>
        <pc:spChg chg="mod">
          <ac:chgData name="Prabhakar Singh" userId="1f443d2f-4970-494c-8b8a-b5b46cbc7f94" providerId="ADAL" clId="{97615CB7-01C7-40E1-8B72-1D555214BAB7}" dt="2024-12-09T13:27:37.684" v="643" actId="108"/>
          <ac:spMkLst>
            <pc:docMk/>
            <pc:sldMk cId="1747716797" sldId="2134807270"/>
            <ac:spMk id="3" creationId="{ABB3A138-21B6-BA84-F93A-61623DB88536}"/>
          </ac:spMkLst>
        </pc:spChg>
      </pc:sldChg>
      <pc:sldChg chg="modSp mod">
        <pc:chgData name="Prabhakar Singh" userId="1f443d2f-4970-494c-8b8a-b5b46cbc7f94" providerId="ADAL" clId="{97615CB7-01C7-40E1-8B72-1D555214BAB7}" dt="2024-12-09T11:35:51.198" v="23" actId="20577"/>
        <pc:sldMkLst>
          <pc:docMk/>
          <pc:sldMk cId="3526935606" sldId="2134807271"/>
        </pc:sldMkLst>
      </pc:sldChg>
      <pc:sldChg chg="modSp mod">
        <pc:chgData name="Prabhakar Singh" userId="1f443d2f-4970-494c-8b8a-b5b46cbc7f94" providerId="ADAL" clId="{97615CB7-01C7-40E1-8B72-1D555214BAB7}" dt="2024-12-09T12:02:26.556" v="632" actId="12"/>
        <pc:sldMkLst>
          <pc:docMk/>
          <pc:sldMk cId="563225355" sldId="2134807275"/>
        </pc:sldMkLst>
      </pc:sldChg>
      <pc:sldChg chg="addSp delSp modSp mod">
        <pc:chgData name="Prabhakar Singh" userId="1f443d2f-4970-494c-8b8a-b5b46cbc7f94" providerId="ADAL" clId="{97615CB7-01C7-40E1-8B72-1D555214BAB7}" dt="2024-12-09T13:34:25.139" v="646" actId="20577"/>
        <pc:sldMkLst>
          <pc:docMk/>
          <pc:sldMk cId="3581739974" sldId="2134807276"/>
        </pc:sldMkLst>
        <pc:spChg chg="mod">
          <ac:chgData name="Prabhakar Singh" userId="1f443d2f-4970-494c-8b8a-b5b46cbc7f94" providerId="ADAL" clId="{97615CB7-01C7-40E1-8B72-1D555214BAB7}" dt="2024-12-09T12:00:51.374" v="619" actId="20577"/>
          <ac:spMkLst>
            <pc:docMk/>
            <pc:sldMk cId="3581739974" sldId="2134807276"/>
            <ac:spMk id="2" creationId="{23FD25D2-81FA-29A8-DC1F-51D7F19A22CD}"/>
          </ac:spMkLst>
        </pc:spChg>
        <pc:spChg chg="mod">
          <ac:chgData name="Prabhakar Singh" userId="1f443d2f-4970-494c-8b8a-b5b46cbc7f94" providerId="ADAL" clId="{97615CB7-01C7-40E1-8B72-1D555214BAB7}" dt="2024-12-09T13:34:25.139" v="646" actId="20577"/>
          <ac:spMkLst>
            <pc:docMk/>
            <pc:sldMk cId="3581739974" sldId="2134807276"/>
            <ac:spMk id="3" creationId="{A5B2F5CB-468C-1ADE-6D5A-22998278D78B}"/>
          </ac:spMkLst>
        </pc:spChg>
        <pc:picChg chg="add mod">
          <ac:chgData name="Prabhakar Singh" userId="1f443d2f-4970-494c-8b8a-b5b46cbc7f94" providerId="ADAL" clId="{97615CB7-01C7-40E1-8B72-1D555214BAB7}" dt="2024-12-09T11:59:54.886" v="597" actId="1076"/>
          <ac:picMkLst>
            <pc:docMk/>
            <pc:sldMk cId="3581739974" sldId="2134807276"/>
            <ac:picMk id="5" creationId="{AA3DD717-0220-2AC1-1283-87420E0897AC}"/>
          </ac:picMkLst>
        </pc:picChg>
      </pc:sldChg>
      <pc:sldChg chg="modSp mod">
        <pc:chgData name="Prabhakar Singh" userId="1f443d2f-4970-494c-8b8a-b5b46cbc7f94" providerId="ADAL" clId="{97615CB7-01C7-40E1-8B72-1D555214BAB7}" dt="2024-12-09T12:04:03.655" v="641" actId="179"/>
        <pc:sldMkLst>
          <pc:docMk/>
          <pc:sldMk cId="3208436809" sldId="2134807277"/>
        </pc:sldMkLst>
        <pc:spChg chg="mod">
          <ac:chgData name="Prabhakar Singh" userId="1f443d2f-4970-494c-8b8a-b5b46cbc7f94" providerId="ADAL" clId="{97615CB7-01C7-40E1-8B72-1D555214BAB7}" dt="2024-12-09T12:04:03.655" v="641" actId="179"/>
          <ac:spMkLst>
            <pc:docMk/>
            <pc:sldMk cId="3208436809" sldId="2134807277"/>
            <ac:spMk id="3" creationId="{0CAFE1CF-F3E0-649B-07ED-210F1D2EA1BA}"/>
          </ac:spMkLst>
        </pc:spChg>
      </pc:sldChg>
      <pc:sldChg chg="addSp modSp new mod">
        <pc:chgData name="Prabhakar Singh" userId="1f443d2f-4970-494c-8b8a-b5b46cbc7f94" providerId="ADAL" clId="{97615CB7-01C7-40E1-8B72-1D555214BAB7}" dt="2024-12-09T13:35:10.527" v="651" actId="20577"/>
        <pc:sldMkLst>
          <pc:docMk/>
          <pc:sldMk cId="1537341965" sldId="2134807278"/>
        </pc:sldMkLst>
        <pc:spChg chg="mod">
          <ac:chgData name="Prabhakar Singh" userId="1f443d2f-4970-494c-8b8a-b5b46cbc7f94" providerId="ADAL" clId="{97615CB7-01C7-40E1-8B72-1D555214BAB7}" dt="2024-12-09T12:01:12.443" v="628" actId="14100"/>
          <ac:spMkLst>
            <pc:docMk/>
            <pc:sldMk cId="1537341965" sldId="2134807278"/>
            <ac:spMk id="2" creationId="{CA333A2D-6A36-FD15-A093-59E69ECB85C3}"/>
          </ac:spMkLst>
        </pc:spChg>
        <pc:spChg chg="mod">
          <ac:chgData name="Prabhakar Singh" userId="1f443d2f-4970-494c-8b8a-b5b46cbc7f94" providerId="ADAL" clId="{97615CB7-01C7-40E1-8B72-1D555214BAB7}" dt="2024-12-09T13:35:10.527" v="651" actId="20577"/>
          <ac:spMkLst>
            <pc:docMk/>
            <pc:sldMk cId="1537341965" sldId="2134807278"/>
            <ac:spMk id="3" creationId="{236D8915-1EF4-48ED-9374-9F00BC36C91D}"/>
          </ac:spMkLst>
        </pc:spChg>
        <pc:spChg chg="add mod">
          <ac:chgData name="Prabhakar Singh" userId="1f443d2f-4970-494c-8b8a-b5b46cbc7f94" providerId="ADAL" clId="{97615CB7-01C7-40E1-8B72-1D555214BAB7}" dt="2024-12-09T12:03:38.705" v="638" actId="5793"/>
          <ac:spMkLst>
            <pc:docMk/>
            <pc:sldMk cId="1537341965" sldId="2134807278"/>
            <ac:spMk id="4" creationId="{5402F910-B1F5-3D28-3BAE-CACF72BD6CCC}"/>
          </ac:spMkLst>
        </pc:spChg>
      </pc:sldChg>
      <pc:sldChg chg="modSp mod">
        <pc:chgData name="Prabhakar Singh" userId="1f443d2f-4970-494c-8b8a-b5b46cbc7f94" providerId="ADAL" clId="{97615CB7-01C7-40E1-8B72-1D555214BAB7}" dt="2024-12-09T13:33:48.801" v="644" actId="1076"/>
        <pc:sldMkLst>
          <pc:docMk/>
          <pc:sldMk cId="3838931966" sldId="2134807279"/>
        </pc:sldMkLst>
      </pc:sldChg>
    </pc:docChg>
  </pc:docChgLst>
  <pc:docChgLst>
    <pc:chgData name="Prabhakar Singh" userId="S::prabhakarsingh@ntpc.co.in::1f443d2f-4970-494c-8b8a-b5b46cbc7f94" providerId="AD" clId="Web-{B088E5F6-3E64-B5EF-D543-A110BFE494D6}"/>
    <pc:docChg chg="addSld">
      <pc:chgData name="Prabhakar Singh" userId="S::prabhakarsingh@ntpc.co.in::1f443d2f-4970-494c-8b8a-b5b46cbc7f94" providerId="AD" clId="Web-{B088E5F6-3E64-B5EF-D543-A110BFE494D6}" dt="2024-03-04T10:18:31.993" v="0"/>
      <pc:docMkLst>
        <pc:docMk/>
      </pc:docMkLst>
      <pc:sldChg chg="new">
        <pc:chgData name="Prabhakar Singh" userId="S::prabhakarsingh@ntpc.co.in::1f443d2f-4970-494c-8b8a-b5b46cbc7f94" providerId="AD" clId="Web-{B088E5F6-3E64-B5EF-D543-A110BFE494D6}" dt="2024-03-04T10:18:31.993" v="0"/>
        <pc:sldMkLst>
          <pc:docMk/>
          <pc:sldMk cId="2304774300" sldId="2134807267"/>
        </pc:sldMkLst>
      </pc:sldChg>
    </pc:docChg>
  </pc:docChgLst>
  <pc:docChgLst>
    <pc:chgData name="RAJESH JAIN" userId="50c29566-3814-45b0-8533-78c8aa0a3984" providerId="ADAL" clId="{8C24781A-50BF-4710-8EFA-18419128EDB6}"/>
    <pc:docChg chg="undo custSel addSld delSld modSld sldOrd">
      <pc:chgData name="RAJESH JAIN" userId="50c29566-3814-45b0-8533-78c8aa0a3984" providerId="ADAL" clId="{8C24781A-50BF-4710-8EFA-18419128EDB6}" dt="2024-01-24T07:18:32.099" v="486" actId="20577"/>
      <pc:docMkLst>
        <pc:docMk/>
      </pc:docMkLst>
      <pc:sldChg chg="modSp mod">
        <pc:chgData name="RAJESH JAIN" userId="50c29566-3814-45b0-8533-78c8aa0a3984" providerId="ADAL" clId="{8C24781A-50BF-4710-8EFA-18419128EDB6}" dt="2024-01-24T05:34:13.231" v="2" actId="20577"/>
        <pc:sldMkLst>
          <pc:docMk/>
          <pc:sldMk cId="4278697204" sldId="791"/>
        </pc:sldMkLst>
      </pc:sldChg>
      <pc:sldChg chg="modSp mod ord">
        <pc:chgData name="RAJESH JAIN" userId="50c29566-3814-45b0-8533-78c8aa0a3984" providerId="ADAL" clId="{8C24781A-50BF-4710-8EFA-18419128EDB6}" dt="2024-01-24T07:12:16.139" v="409" actId="14100"/>
        <pc:sldMkLst>
          <pc:docMk/>
          <pc:sldMk cId="3480731227" sldId="2134807257"/>
        </pc:sldMkLst>
      </pc:sldChg>
      <pc:sldChg chg="modSp mod">
        <pc:chgData name="RAJESH JAIN" userId="50c29566-3814-45b0-8533-78c8aa0a3984" providerId="ADAL" clId="{8C24781A-50BF-4710-8EFA-18419128EDB6}" dt="2024-01-24T07:12:33.987" v="411" actId="27636"/>
        <pc:sldMkLst>
          <pc:docMk/>
          <pc:sldMk cId="2616551332" sldId="2134807258"/>
        </pc:sldMkLst>
      </pc:sldChg>
      <pc:sldChg chg="modSp mod">
        <pc:chgData name="RAJESH JAIN" userId="50c29566-3814-45b0-8533-78c8aa0a3984" providerId="ADAL" clId="{8C24781A-50BF-4710-8EFA-18419128EDB6}" dt="2024-01-24T05:52:04.051" v="198" actId="6549"/>
        <pc:sldMkLst>
          <pc:docMk/>
          <pc:sldMk cId="3207837208" sldId="2134807259"/>
        </pc:sldMkLst>
      </pc:sldChg>
      <pc:sldChg chg="modSp mod ord">
        <pc:chgData name="RAJESH JAIN" userId="50c29566-3814-45b0-8533-78c8aa0a3984" providerId="ADAL" clId="{8C24781A-50BF-4710-8EFA-18419128EDB6}" dt="2024-01-24T07:10:24.589" v="398" actId="123"/>
        <pc:sldMkLst>
          <pc:docMk/>
          <pc:sldMk cId="906809862" sldId="2134807260"/>
        </pc:sldMkLst>
      </pc:sldChg>
      <pc:sldChg chg="modSp mod">
        <pc:chgData name="RAJESH JAIN" userId="50c29566-3814-45b0-8533-78c8aa0a3984" providerId="ADAL" clId="{8C24781A-50BF-4710-8EFA-18419128EDB6}" dt="2024-01-24T07:11:06.986" v="404" actId="20577"/>
        <pc:sldMkLst>
          <pc:docMk/>
          <pc:sldMk cId="2615963461" sldId="2134807261"/>
        </pc:sldMkLst>
      </pc:sldChg>
      <pc:sldChg chg="delSp del mod">
        <pc:chgData name="RAJESH JAIN" userId="50c29566-3814-45b0-8533-78c8aa0a3984" providerId="ADAL" clId="{8C24781A-50BF-4710-8EFA-18419128EDB6}" dt="2024-01-24T07:11:59.021" v="408" actId="47"/>
        <pc:sldMkLst>
          <pc:docMk/>
          <pc:sldMk cId="2676872509" sldId="2134807262"/>
        </pc:sldMkLst>
      </pc:sldChg>
      <pc:sldChg chg="addSp delSp modSp mod">
        <pc:chgData name="RAJESH JAIN" userId="50c29566-3814-45b0-8533-78c8aa0a3984" providerId="ADAL" clId="{8C24781A-50BF-4710-8EFA-18419128EDB6}" dt="2024-01-24T07:18:32.099" v="486" actId="20577"/>
        <pc:sldMkLst>
          <pc:docMk/>
          <pc:sldMk cId="1142960480" sldId="2134807263"/>
        </pc:sldMkLst>
      </pc:sldChg>
      <pc:sldChg chg="new del">
        <pc:chgData name="RAJESH JAIN" userId="50c29566-3814-45b0-8533-78c8aa0a3984" providerId="ADAL" clId="{8C24781A-50BF-4710-8EFA-18419128EDB6}" dt="2024-01-24T05:49:07.090" v="153" actId="47"/>
        <pc:sldMkLst>
          <pc:docMk/>
          <pc:sldMk cId="109961347" sldId="2134807264"/>
        </pc:sldMkLst>
      </pc:sldChg>
      <pc:sldChg chg="modSp new mod">
        <pc:chgData name="RAJESH JAIN" userId="50c29566-3814-45b0-8533-78c8aa0a3984" providerId="ADAL" clId="{8C24781A-50BF-4710-8EFA-18419128EDB6}" dt="2024-01-24T05:57:25.027" v="250" actId="20577"/>
        <pc:sldMkLst>
          <pc:docMk/>
          <pc:sldMk cId="1979835115" sldId="2134807264"/>
        </pc:sldMkLst>
      </pc:sldChg>
      <pc:sldChg chg="new del">
        <pc:chgData name="RAJESH JAIN" userId="50c29566-3814-45b0-8533-78c8aa0a3984" providerId="ADAL" clId="{8C24781A-50BF-4710-8EFA-18419128EDB6}" dt="2024-01-24T05:49:05.685" v="152" actId="47"/>
        <pc:sldMkLst>
          <pc:docMk/>
          <pc:sldMk cId="2446373862" sldId="2134807265"/>
        </pc:sldMkLst>
      </pc:sldChg>
      <pc:sldChg chg="modSp new mod">
        <pc:chgData name="RAJESH JAIN" userId="50c29566-3814-45b0-8533-78c8aa0a3984" providerId="ADAL" clId="{8C24781A-50BF-4710-8EFA-18419128EDB6}" dt="2024-01-24T07:17:33.738" v="446" actId="21"/>
        <pc:sldMkLst>
          <pc:docMk/>
          <pc:sldMk cId="3615638918" sldId="2134807265"/>
        </pc:sldMkLst>
      </pc:sldChg>
      <pc:sldChg chg="addSp modSp new mod">
        <pc:chgData name="RAJESH JAIN" userId="50c29566-3814-45b0-8533-78c8aa0a3984" providerId="ADAL" clId="{8C24781A-50BF-4710-8EFA-18419128EDB6}" dt="2024-01-24T07:11:54.326" v="407" actId="1076"/>
        <pc:sldMkLst>
          <pc:docMk/>
          <pc:sldMk cId="1357861410" sldId="2134807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53F5-740D-F0A1-C6BA-B52FB3D644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677FF2D-088C-2770-1221-1FB8EC67F3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60ACE79-51EC-4FBB-07E8-68F85E6D3751}"/>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5" name="Footer Placeholder 4">
            <a:extLst>
              <a:ext uri="{FF2B5EF4-FFF2-40B4-BE49-F238E27FC236}">
                <a16:creationId xmlns:a16="http://schemas.microsoft.com/office/drawing/2014/main" id="{F828FBC3-C90B-884A-EE38-EA88BFEE36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26B368-9CC9-B22C-71F9-956B0F61BF3F}"/>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4097475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A11CB-5A64-FB2F-EE6B-26245DB1474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3F321BE-3BBC-2BB3-C96F-8EAA9A4166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D71BD71-104D-828C-2E1B-DE8B8388A258}"/>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5" name="Footer Placeholder 4">
            <a:extLst>
              <a:ext uri="{FF2B5EF4-FFF2-40B4-BE49-F238E27FC236}">
                <a16:creationId xmlns:a16="http://schemas.microsoft.com/office/drawing/2014/main" id="{522DDA6A-0E26-F33B-2BD3-06127899B4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07037C8-6E4B-F6FB-2B47-BFB820A420E9}"/>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22201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DAA845-4784-BF5F-A163-43A0F57D06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F44305B-2BC8-3EC9-CBAF-EE62C15444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D2FE9BF-823C-2654-1ADD-EB9FAB4654BE}"/>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5" name="Footer Placeholder 4">
            <a:extLst>
              <a:ext uri="{FF2B5EF4-FFF2-40B4-BE49-F238E27FC236}">
                <a16:creationId xmlns:a16="http://schemas.microsoft.com/office/drawing/2014/main" id="{5E316FF9-F511-8E15-5782-36587018FE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B97E4F-3836-112B-3626-6BED88A2658C}"/>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746165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FC66-5E32-4065-B6A5-FFBF773E9AEA}"/>
              </a:ext>
            </a:extLst>
          </p:cNvPr>
          <p:cNvSpPr>
            <a:spLocks noGrp="1"/>
          </p:cNvSpPr>
          <p:nvPr>
            <p:ph type="title"/>
          </p:nvPr>
        </p:nvSpPr>
        <p:spPr/>
        <p:txBody>
          <a:body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E8BE5E85-A111-410D-B16F-7811E8E0C3AF}"/>
              </a:ext>
            </a:extLst>
          </p:cNvPr>
          <p:cNvSpPr>
            <a:spLocks noGrp="1"/>
          </p:cNvSpPr>
          <p:nvPr>
            <p:ph type="sldNum" sz="quarter" idx="10"/>
          </p:nvPr>
        </p:nvSpPr>
        <p:spPr/>
        <p:txBody>
          <a:bodyPr/>
          <a:lstStyle/>
          <a:p>
            <a:fld id="{19B51A1E-902D-48AF-9020-955120F399B6}" type="slidenum">
              <a:rPr lang="en-US" smtClean="0"/>
              <a:pPr/>
              <a:t>‹#›</a:t>
            </a:fld>
            <a:endParaRPr lang="en-US"/>
          </a:p>
        </p:txBody>
      </p:sp>
      <p:sp>
        <p:nvSpPr>
          <p:cNvPr id="4" name="Rectangle 3">
            <a:extLst>
              <a:ext uri="{FF2B5EF4-FFF2-40B4-BE49-F238E27FC236}">
                <a16:creationId xmlns:a16="http://schemas.microsoft.com/office/drawing/2014/main" id="{A4313125-ED25-48FF-B164-B441AEC20327}"/>
              </a:ext>
            </a:extLst>
          </p:cNvPr>
          <p:cNvSpPr/>
          <p:nvPr userDrawn="1"/>
        </p:nvSpPr>
        <p:spPr>
          <a:xfrm>
            <a:off x="-600" y="0"/>
            <a:ext cx="121932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36515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and content layout option 1">
    <p:spTree>
      <p:nvGrpSpPr>
        <p:cNvPr id="1" name=""/>
        <p:cNvGrpSpPr/>
        <p:nvPr/>
      </p:nvGrpSpPr>
      <p:grpSpPr>
        <a:xfrm>
          <a:off x="0" y="0"/>
          <a:ext cx="0" cy="0"/>
          <a:chOff x="0" y="0"/>
          <a:chExt cx="0" cy="0"/>
        </a:xfrm>
      </p:grpSpPr>
      <p:sp>
        <p:nvSpPr>
          <p:cNvPr id="27" name="Title 1"/>
          <p:cNvSpPr txBox="1">
            <a:spLocks/>
          </p:cNvSpPr>
          <p:nvPr userDrawn="1"/>
        </p:nvSpPr>
        <p:spPr>
          <a:xfrm>
            <a:off x="1371600" y="264722"/>
            <a:ext cx="10515600" cy="603958"/>
          </a:xfrm>
          <a:prstGeom prst="rect">
            <a:avLst/>
          </a:prstGeom>
        </p:spPr>
        <p:txBody>
          <a:bodyPr anchor="ctr"/>
          <a:lstStyle>
            <a:lvl1pPr algn="ctr" defTabSz="914400" rtl="0" eaLnBrk="1" latinLnBrk="0" hangingPunct="1">
              <a:lnSpc>
                <a:spcPct val="90000"/>
              </a:lnSpc>
              <a:spcBef>
                <a:spcPct val="0"/>
              </a:spcBef>
              <a:buNone/>
              <a:defRPr sz="3200" b="0" i="0" kern="1200">
                <a:solidFill>
                  <a:schemeClr val="bg1">
                    <a:lumMod val="50000"/>
                  </a:schemeClr>
                </a:solidFill>
                <a:latin typeface="Calibri" pitchFamily="34" charset="0"/>
                <a:ea typeface="Roboto Thin" charset="0"/>
                <a:cs typeface="Calibri" pitchFamily="34" charset="0"/>
              </a:defRPr>
            </a:lvl1pPr>
          </a:lstStyle>
          <a:p>
            <a:endParaRPr lang="en-US" sz="3600" b="1"/>
          </a:p>
        </p:txBody>
      </p:sp>
      <p:sp>
        <p:nvSpPr>
          <p:cNvPr id="29" name="Title 1"/>
          <p:cNvSpPr txBox="1">
            <a:spLocks/>
          </p:cNvSpPr>
          <p:nvPr userDrawn="1"/>
        </p:nvSpPr>
        <p:spPr>
          <a:xfrm>
            <a:off x="886067" y="264721"/>
            <a:ext cx="10515600" cy="603958"/>
          </a:xfrm>
          <a:prstGeom prst="rect">
            <a:avLst/>
          </a:prstGeom>
        </p:spPr>
        <p:txBody>
          <a:bodyPr anchor="ctr"/>
          <a:lstStyle>
            <a:lvl1pPr algn="ctr" defTabSz="914400" rtl="0" eaLnBrk="1" latinLnBrk="0" hangingPunct="1">
              <a:lnSpc>
                <a:spcPct val="90000"/>
              </a:lnSpc>
              <a:spcBef>
                <a:spcPct val="0"/>
              </a:spcBef>
              <a:buNone/>
              <a:defRPr sz="3600" b="1" i="0" kern="1200">
                <a:solidFill>
                  <a:schemeClr val="bg1">
                    <a:lumMod val="50000"/>
                  </a:schemeClr>
                </a:solidFill>
                <a:latin typeface="Calibri" pitchFamily="34" charset="0"/>
                <a:ea typeface="Roboto Thin" charset="0"/>
                <a:cs typeface="Calibri" pitchFamily="34" charset="0"/>
              </a:defRPr>
            </a:lvl1pPr>
          </a:lstStyle>
          <a:p>
            <a:r>
              <a:rPr lang="en-US">
                <a:solidFill>
                  <a:schemeClr val="bg1"/>
                </a:solidFill>
              </a:rPr>
              <a:t>Click to edit Master title style</a:t>
            </a:r>
          </a:p>
        </p:txBody>
      </p:sp>
      <p:sp>
        <p:nvSpPr>
          <p:cNvPr id="30" name="Rectangle 143"/>
          <p:cNvSpPr/>
          <p:nvPr userDrawn="1"/>
        </p:nvSpPr>
        <p:spPr>
          <a:xfrm rot="16200000">
            <a:off x="-147638" y="625474"/>
            <a:ext cx="779463" cy="65088"/>
          </a:xfrm>
          <a:prstGeom prst="rect">
            <a:avLst/>
          </a:prstGeom>
          <a:solidFill>
            <a:srgbClr val="92D050"/>
          </a:solidFill>
          <a:ln w="12700" cap="flat" cmpd="sng" algn="ctr">
            <a:noFill/>
            <a:prstDash val="solid"/>
            <a:miter lim="800000"/>
          </a:ln>
          <a:effectLst/>
        </p:spPr>
        <p:txBody>
          <a:bodyPr lIns="79503" tIns="39750" rIns="79503" bIns="39750" anchor="ctr"/>
          <a:lstStyle/>
          <a:p>
            <a:pPr marL="0" marR="0" lvl="0" indent="0" algn="ctr" defTabSz="716421"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a:ln>
                <a:noFill/>
              </a:ln>
              <a:solidFill>
                <a:prstClr val="white"/>
              </a:solidFill>
              <a:effectLst/>
              <a:uLnTx/>
              <a:uFillTx/>
              <a:latin typeface="Calibri Light"/>
              <a:ea typeface="+mn-ea"/>
              <a:cs typeface="+mn-cs"/>
            </a:endParaRPr>
          </a:p>
        </p:txBody>
      </p:sp>
      <p:sp>
        <p:nvSpPr>
          <p:cNvPr id="31" name="Rectangle 144"/>
          <p:cNvSpPr/>
          <p:nvPr userDrawn="1"/>
        </p:nvSpPr>
        <p:spPr>
          <a:xfrm rot="16200000">
            <a:off x="-503237" y="612775"/>
            <a:ext cx="1189038" cy="90487"/>
          </a:xfrm>
          <a:prstGeom prst="rect">
            <a:avLst/>
          </a:prstGeom>
          <a:solidFill>
            <a:srgbClr val="0067AC"/>
          </a:solidFill>
          <a:ln w="6350" cap="flat" cmpd="sng" algn="ctr">
            <a:noFill/>
            <a:prstDash val="solid"/>
            <a:miter lim="800000"/>
          </a:ln>
          <a:effectLst/>
        </p:spPr>
        <p:txBody>
          <a:bodyPr anchor="ctr"/>
          <a:lstStyle/>
          <a:p>
            <a:pPr marL="0" marR="0" lvl="0" indent="0" algn="ctr" defTabSz="1644462" eaLnBrk="1" fontAlgn="base" latinLnBrk="0" hangingPunct="1">
              <a:lnSpc>
                <a:spcPct val="100000"/>
              </a:lnSpc>
              <a:spcBef>
                <a:spcPct val="0"/>
              </a:spcBef>
              <a:spcAft>
                <a:spcPct val="0"/>
              </a:spcAft>
              <a:buClrTx/>
              <a:buSzTx/>
              <a:buFontTx/>
              <a:buNone/>
              <a:tabLst/>
              <a:defRPr/>
            </a:pPr>
            <a:endParaRPr kumimoji="0" lang="en-US" sz="3200" b="0" i="0" u="none" strike="noStrike" kern="0" cap="none" spc="0" normalizeH="0" baseline="0" noProof="0">
              <a:ln>
                <a:noFill/>
              </a:ln>
              <a:solidFill>
                <a:sysClr val="window" lastClr="FFFFFF"/>
              </a:solidFill>
              <a:effectLst/>
              <a:uLnTx/>
              <a:uFillTx/>
              <a:latin typeface="Calibri"/>
              <a:ea typeface="+mn-ea"/>
              <a:cs typeface="+mn-cs"/>
            </a:endParaRPr>
          </a:p>
        </p:txBody>
      </p:sp>
      <p:cxnSp>
        <p:nvCxnSpPr>
          <p:cNvPr id="32" name="Straight Connector 31"/>
          <p:cNvCxnSpPr/>
          <p:nvPr userDrawn="1"/>
        </p:nvCxnSpPr>
        <p:spPr>
          <a:xfrm>
            <a:off x="457200" y="1028700"/>
            <a:ext cx="10332720" cy="0"/>
          </a:xfrm>
          <a:prstGeom prst="line">
            <a:avLst/>
          </a:prstGeom>
          <a:noFill/>
          <a:ln w="19050" cap="flat" cmpd="sng" algn="ctr">
            <a:solidFill>
              <a:srgbClr val="0067AC"/>
            </a:solidFill>
            <a:prstDash val="solid"/>
            <a:miter lim="800000"/>
          </a:ln>
          <a:effectLst/>
        </p:spPr>
      </p:cxnSp>
      <p:cxnSp>
        <p:nvCxnSpPr>
          <p:cNvPr id="41" name="Straight Connector 40"/>
          <p:cNvCxnSpPr/>
          <p:nvPr userDrawn="1"/>
        </p:nvCxnSpPr>
        <p:spPr>
          <a:xfrm>
            <a:off x="457200" y="212725"/>
            <a:ext cx="10332720" cy="0"/>
          </a:xfrm>
          <a:prstGeom prst="line">
            <a:avLst/>
          </a:prstGeom>
          <a:noFill/>
          <a:ln w="19050" cap="flat" cmpd="sng" algn="ctr">
            <a:solidFill>
              <a:srgbClr val="0067AC"/>
            </a:solidFill>
            <a:prstDash val="solid"/>
            <a:miter lim="800000"/>
          </a:ln>
          <a:effectLst/>
        </p:spPr>
      </p:cxnSp>
      <p:pic>
        <p:nvPicPr>
          <p:cNvPr id="42" name="Picture 1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5000" y="307976"/>
            <a:ext cx="13970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p:nvPr>
        </p:nvSpPr>
        <p:spPr>
          <a:xfrm>
            <a:off x="457201" y="277199"/>
            <a:ext cx="10325099" cy="700088"/>
          </a:xfrm>
        </p:spPr>
        <p:txBody>
          <a:bodyPr/>
          <a:lstStyle/>
          <a:p>
            <a:r>
              <a:rPr lang="en-US"/>
              <a:t>Click to edit Master title style</a:t>
            </a:r>
          </a:p>
        </p:txBody>
      </p:sp>
      <p:sp>
        <p:nvSpPr>
          <p:cNvPr id="10" name="Text Placeholder 9"/>
          <p:cNvSpPr>
            <a:spLocks noGrp="1"/>
          </p:cNvSpPr>
          <p:nvPr>
            <p:ph type="body" sz="quarter" idx="10"/>
          </p:nvPr>
        </p:nvSpPr>
        <p:spPr>
          <a:xfrm>
            <a:off x="457200" y="1357313"/>
            <a:ext cx="11430000" cy="4840287"/>
          </a:xfrm>
          <a:prstGeom prst="rect">
            <a:avLst/>
          </a:prstGeom>
        </p:spPr>
        <p:txBody>
          <a:bodyPr/>
          <a:lstStyle>
            <a:lvl1pPr>
              <a:lnSpc>
                <a:spcPct val="100000"/>
              </a:lnSpc>
              <a:spcBef>
                <a:spcPts val="600"/>
              </a:spcBef>
              <a:defRPr/>
            </a:lvl1pPr>
            <a:lvl2pPr>
              <a:lnSpc>
                <a:spcPct val="100000"/>
              </a:lnSpc>
              <a:spcBef>
                <a:spcPts val="600"/>
              </a:spcBef>
              <a:defRPr/>
            </a:lvl2pPr>
            <a:lvl3pPr>
              <a:lnSpc>
                <a:spcPct val="100000"/>
              </a:lnSpc>
              <a:spcBef>
                <a:spcPts val="600"/>
              </a:spcBef>
              <a:defRPr/>
            </a:lvl3pPr>
            <a:lvl4pPr>
              <a:lnSpc>
                <a:spcPct val="100000"/>
              </a:lnSpc>
              <a:spcBef>
                <a:spcPts val="600"/>
              </a:spcBef>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7" name="Rectangle 28"/>
          <p:cNvSpPr>
            <a:spLocks noChangeArrowheads="1"/>
          </p:cNvSpPr>
          <p:nvPr userDrawn="1"/>
        </p:nvSpPr>
        <p:spPr bwMode="gray">
          <a:xfrm>
            <a:off x="-7" y="6422740"/>
            <a:ext cx="12188825" cy="18288"/>
          </a:xfrm>
          <a:prstGeom prst="rect">
            <a:avLst/>
          </a:prstGeom>
          <a:solidFill>
            <a:schemeClr val="bg1">
              <a:lumMod val="50000"/>
            </a:schemeClr>
          </a:solidFill>
          <a:ln w="9525">
            <a:noFill/>
            <a:miter lim="800000"/>
            <a:headEnd/>
            <a:tailEnd/>
          </a:ln>
          <a:effectLst/>
        </p:spPr>
        <p:txBody>
          <a:bodyPr wrap="none" anchor="ctr"/>
          <a:lstStyle/>
          <a:p>
            <a:pPr lvl="0"/>
            <a:endParaRPr lang="zh-CN" altLang="en-US">
              <a:ea typeface="宋体" charset="-122"/>
            </a:endParaRPr>
          </a:p>
        </p:txBody>
      </p:sp>
      <p:sp>
        <p:nvSpPr>
          <p:cNvPr id="18" name="Rectangle 17"/>
          <p:cNvSpPr/>
          <p:nvPr userDrawn="1"/>
        </p:nvSpPr>
        <p:spPr>
          <a:xfrm>
            <a:off x="457200" y="6534388"/>
            <a:ext cx="11445240" cy="246221"/>
          </a:xfrm>
          <a:prstGeom prst="rect">
            <a:avLst/>
          </a:prstGeom>
        </p:spPr>
        <p:txBody>
          <a:bodyPr wrap="square" anchor="ctr">
            <a:spAutoFit/>
          </a:bodyPr>
          <a:lstStyle/>
          <a:p>
            <a:r>
              <a:rPr lang="en-US" sz="1000">
                <a:solidFill>
                  <a:schemeClr val="bg1">
                    <a:lumMod val="65000"/>
                  </a:schemeClr>
                </a:solidFill>
                <a:latin typeface="Calibri" pitchFamily="34" charset="0"/>
                <a:cs typeface="Calibri" pitchFamily="34" charset="0"/>
              </a:rPr>
              <a:t>Copyright © 2016 Your Company All Rights Reserved.</a:t>
            </a:r>
          </a:p>
        </p:txBody>
      </p:sp>
      <p:sp>
        <p:nvSpPr>
          <p:cNvPr id="19" name="Rectangle 18"/>
          <p:cNvSpPr/>
          <p:nvPr userDrawn="1"/>
        </p:nvSpPr>
        <p:spPr bwMode="gray">
          <a:xfrm>
            <a:off x="11390502" y="6555105"/>
            <a:ext cx="503237" cy="228600"/>
          </a:xfrm>
          <a:prstGeom prst="rect">
            <a:avLst/>
          </a:prstGeom>
          <a:ln>
            <a:miter lim="800000"/>
            <a:headEnd/>
            <a:tailEnd/>
          </a:ln>
        </p:spPr>
        <p:txBody>
          <a:bodyPr lIns="72000" tIns="72000" rIns="0" bIns="0"/>
          <a:lstStyle/>
          <a:p>
            <a:pPr algn="r">
              <a:spcBef>
                <a:spcPct val="40000"/>
              </a:spcBef>
              <a:defRPr/>
            </a:pPr>
            <a:fld id="{6BA71C0A-9F0F-41ED-AE97-DBF05B351E59}" type="slidenum">
              <a:rPr lang="en-GB" sz="900">
                <a:solidFill>
                  <a:srgbClr val="595959"/>
                </a:solidFill>
                <a:latin typeface="Calibri" pitchFamily="34" charset="0"/>
              </a:rPr>
              <a:pPr algn="r">
                <a:spcBef>
                  <a:spcPct val="40000"/>
                </a:spcBef>
                <a:defRPr/>
              </a:pPr>
              <a:t>‹#›</a:t>
            </a:fld>
            <a:endParaRPr lang="en-GB" sz="900">
              <a:solidFill>
                <a:srgbClr val="595959"/>
              </a:solidFill>
              <a:latin typeface="Calibri" pitchFamily="34" charset="0"/>
            </a:endParaRPr>
          </a:p>
        </p:txBody>
      </p:sp>
    </p:spTree>
    <p:extLst>
      <p:ext uri="{BB962C8B-B14F-4D97-AF65-F5344CB8AC3E}">
        <p14:creationId xmlns:p14="http://schemas.microsoft.com/office/powerpoint/2010/main" val="1033847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9AE1F-E77B-DD3B-A2C9-B9B3F3BD75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934E2A-03B5-0ADD-91D1-CF8E2715E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645137-57CD-9B48-AC2E-7502EA509E3F}"/>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5" name="Footer Placeholder 4">
            <a:extLst>
              <a:ext uri="{FF2B5EF4-FFF2-40B4-BE49-F238E27FC236}">
                <a16:creationId xmlns:a16="http://schemas.microsoft.com/office/drawing/2014/main" id="{CCC82D22-9051-0066-7697-819869D2D4A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1F99658-25EA-CE2E-9B49-155751B5AE43}"/>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116908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65FA-A500-B4D9-A27B-DF05FAF800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2BCC5C5-1AD5-4239-88A5-5628D010E9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5905A4-7C3A-5CF7-6E4A-06460BB9FDFB}"/>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5" name="Footer Placeholder 4">
            <a:extLst>
              <a:ext uri="{FF2B5EF4-FFF2-40B4-BE49-F238E27FC236}">
                <a16:creationId xmlns:a16="http://schemas.microsoft.com/office/drawing/2014/main" id="{333FEA16-5DAB-C084-35F7-DC6D32390B4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11EA36-E778-7AA5-90E4-07DEDA0EA256}"/>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66747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6214E-5DB7-38E0-8FD2-B7C1333816D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81EEAB5-FBC2-AB1F-75D6-D1BC3DE8F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D6F39A6-08E7-750B-0F8A-564FBCF35E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057FD15-2500-19A1-D868-58D1874B54D4}"/>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6" name="Footer Placeholder 5">
            <a:extLst>
              <a:ext uri="{FF2B5EF4-FFF2-40B4-BE49-F238E27FC236}">
                <a16:creationId xmlns:a16="http://schemas.microsoft.com/office/drawing/2014/main" id="{6796A5EE-F191-006D-04F1-F0D05B3A97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372910F-5F48-41B9-1655-5F61EF4AE733}"/>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4025467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9AD1-4722-62D8-3326-83412F75839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95B5A8F-66EF-1621-EA9B-A9B19210F9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989406-661C-CFFA-3030-7E27D49557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68DD55-7384-63B8-B3E4-1DB572E8CC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3C4003-307C-68BA-65B7-E95B9C91D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56EDF66-5170-5D2B-D83C-DA433114E885}"/>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8" name="Footer Placeholder 7">
            <a:extLst>
              <a:ext uri="{FF2B5EF4-FFF2-40B4-BE49-F238E27FC236}">
                <a16:creationId xmlns:a16="http://schemas.microsoft.com/office/drawing/2014/main" id="{043BF37E-F634-68BF-36C3-6FE44BB1779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2AD482A-DEAA-ECAA-D0C2-ECB66916E29A}"/>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211102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8F71B-70A5-5709-27D5-ADA6AAEDA4D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9EDC4AF-F1BB-181E-61EE-3400DBF6DB6F}"/>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4" name="Footer Placeholder 3">
            <a:extLst>
              <a:ext uri="{FF2B5EF4-FFF2-40B4-BE49-F238E27FC236}">
                <a16:creationId xmlns:a16="http://schemas.microsoft.com/office/drawing/2014/main" id="{C266E7E1-01E1-BF21-BCCF-AF4F712C6ED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463E416-D224-9E54-F631-7AF317B42D25}"/>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1963467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EB0022-7082-2F54-CBA5-A618312A3DF3}"/>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3" name="Footer Placeholder 2">
            <a:extLst>
              <a:ext uri="{FF2B5EF4-FFF2-40B4-BE49-F238E27FC236}">
                <a16:creationId xmlns:a16="http://schemas.microsoft.com/office/drawing/2014/main" id="{CC794C37-8339-0595-6065-D15F2F37FF5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F45CC09-11EC-B8BA-B8F4-A9978EF7D014}"/>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1492720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6F91C-3020-E9F0-C2A2-DDD2B0A6A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E0A0523-E924-54CB-7750-6AF20E08A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862A681-E4F1-ADB2-4B46-9047FD991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1B552C-1382-BD01-42AD-63C33EBE3B23}"/>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6" name="Footer Placeholder 5">
            <a:extLst>
              <a:ext uri="{FF2B5EF4-FFF2-40B4-BE49-F238E27FC236}">
                <a16:creationId xmlns:a16="http://schemas.microsoft.com/office/drawing/2014/main" id="{D69ED560-BE09-5CDB-7B54-11385158B31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6016A6-F1B8-6D61-F52E-77CDE18ED7E4}"/>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4227544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FB1DE-BC42-795F-7CDA-AA495EA67D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ADDF7B8-79FB-487B-04FB-AEDBB9E62B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2D9E379-7605-1537-E3E1-9D6E2D4BA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50BBE5-9CE1-D73F-9461-55026EE1F374}"/>
              </a:ext>
            </a:extLst>
          </p:cNvPr>
          <p:cNvSpPr>
            <a:spLocks noGrp="1"/>
          </p:cNvSpPr>
          <p:nvPr>
            <p:ph type="dt" sz="half" idx="10"/>
          </p:nvPr>
        </p:nvSpPr>
        <p:spPr/>
        <p:txBody>
          <a:bodyPr/>
          <a:lstStyle/>
          <a:p>
            <a:fld id="{68B8F355-DAFB-4732-9299-AE4F7C1D84F6}" type="datetimeFigureOut">
              <a:rPr lang="en-IN" smtClean="0"/>
              <a:t>02-01-2025</a:t>
            </a:fld>
            <a:endParaRPr lang="en-IN"/>
          </a:p>
        </p:txBody>
      </p:sp>
      <p:sp>
        <p:nvSpPr>
          <p:cNvPr id="6" name="Footer Placeholder 5">
            <a:extLst>
              <a:ext uri="{FF2B5EF4-FFF2-40B4-BE49-F238E27FC236}">
                <a16:creationId xmlns:a16="http://schemas.microsoft.com/office/drawing/2014/main" id="{FE939E70-28E0-DB25-CCA8-1BB1B3431BC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7EEADAF-ED25-F766-7E19-431547FA4549}"/>
              </a:ext>
            </a:extLst>
          </p:cNvPr>
          <p:cNvSpPr>
            <a:spLocks noGrp="1"/>
          </p:cNvSpPr>
          <p:nvPr>
            <p:ph type="sldNum" sz="quarter" idx="12"/>
          </p:nvPr>
        </p:nvSpPr>
        <p:spPr/>
        <p:txBody>
          <a:bodyPr/>
          <a:lstStyle/>
          <a:p>
            <a:fld id="{2AA46EDF-03D5-4103-AD6F-5E9C88F89F9A}" type="slidenum">
              <a:rPr lang="en-IN" smtClean="0"/>
              <a:t>‹#›</a:t>
            </a:fld>
            <a:endParaRPr lang="en-IN"/>
          </a:p>
        </p:txBody>
      </p:sp>
    </p:spTree>
    <p:extLst>
      <p:ext uri="{BB962C8B-B14F-4D97-AF65-F5344CB8AC3E}">
        <p14:creationId xmlns:p14="http://schemas.microsoft.com/office/powerpoint/2010/main" val="2977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D9254-9344-A912-5164-0CE5F12CE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3B478F-D301-07BA-4C3B-A6B35F98EB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42765BE-D200-2722-F846-D841671F90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8F355-DAFB-4732-9299-AE4F7C1D84F6}" type="datetimeFigureOut">
              <a:rPr lang="en-IN" smtClean="0"/>
              <a:t>02-01-2025</a:t>
            </a:fld>
            <a:endParaRPr lang="en-IN"/>
          </a:p>
        </p:txBody>
      </p:sp>
      <p:sp>
        <p:nvSpPr>
          <p:cNvPr id="5" name="Footer Placeholder 4">
            <a:extLst>
              <a:ext uri="{FF2B5EF4-FFF2-40B4-BE49-F238E27FC236}">
                <a16:creationId xmlns:a16="http://schemas.microsoft.com/office/drawing/2014/main" id="{24CC9270-BF5D-8286-F816-D4550A703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E6428C4-EDD0-86AC-CE07-41FA6EBE92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46EDF-03D5-4103-AD6F-5E9C88F89F9A}" type="slidenum">
              <a:rPr lang="en-IN" smtClean="0"/>
              <a:t>‹#›</a:t>
            </a:fld>
            <a:endParaRPr lang="en-IN"/>
          </a:p>
        </p:txBody>
      </p:sp>
    </p:spTree>
    <p:extLst>
      <p:ext uri="{BB962C8B-B14F-4D97-AF65-F5344CB8AC3E}">
        <p14:creationId xmlns:p14="http://schemas.microsoft.com/office/powerpoint/2010/main" val="1469604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svg"/><Relationship Id="rId12"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emf"/><Relationship Id="rId5" Type="http://schemas.openxmlformats.org/officeDocument/2006/relationships/image" Target="../media/image5.jpeg"/><Relationship Id="rId10" Type="http://schemas.openxmlformats.org/officeDocument/2006/relationships/image" Target="../media/image10.emf"/><Relationship Id="rId4" Type="http://schemas.openxmlformats.org/officeDocument/2006/relationships/image" Target="../media/image4.jpeg"/><Relationship Id="rId9" Type="http://schemas.openxmlformats.org/officeDocument/2006/relationships/image" Target="../media/image9.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1589DA3-829F-4B56-9DA6-2EC9BF5C17C6}"/>
              </a:ext>
            </a:extLst>
          </p:cNvPr>
          <p:cNvSpPr/>
          <p:nvPr/>
        </p:nvSpPr>
        <p:spPr>
          <a:xfrm>
            <a:off x="0" y="3137739"/>
            <a:ext cx="6127202" cy="1973546"/>
          </a:xfrm>
          <a:prstGeom prst="rect">
            <a:avLst/>
          </a:prstGeom>
          <a:solidFill>
            <a:srgbClr val="0067A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just"/>
            <a:r>
              <a:rPr lang="en-US" sz="1800" b="1" i="1" u="none" strike="noStrike" baseline="0">
                <a:latin typeface="Times New Roman" panose="02020603050405020304" pitchFamily="18" charset="0"/>
              </a:rPr>
              <a:t>Draft CERC (Sharing of Inter-State Transmission Charges and Losses) (Fourth Amendment) Regulations, 2024</a:t>
            </a:r>
          </a:p>
          <a:p>
            <a:pPr algn="l"/>
            <a:endParaRPr lang="en-US" b="1">
              <a:latin typeface="Times New Roman" panose="02020603050405020304" pitchFamily="18" charset="0"/>
            </a:endParaRPr>
          </a:p>
          <a:p>
            <a:pPr algn="ctr"/>
            <a:r>
              <a:rPr lang="en-US" b="1">
                <a:solidFill>
                  <a:schemeClr val="accent4">
                    <a:lumMod val="75000"/>
                  </a:schemeClr>
                </a:solidFill>
                <a:latin typeface="Times New Roman" panose="02020603050405020304" pitchFamily="18" charset="0"/>
              </a:rPr>
              <a:t>NTPC Submission</a:t>
            </a:r>
            <a:endParaRPr lang="en-GB" sz="3200" b="1">
              <a:solidFill>
                <a:schemeClr val="accent4">
                  <a:lumMod val="75000"/>
                </a:schemeClr>
              </a:solidFill>
            </a:endParaRPr>
          </a:p>
        </p:txBody>
      </p:sp>
      <p:pic>
        <p:nvPicPr>
          <p:cNvPr id="26" name="Picture 25" descr="A view of a city&#10;&#10;Description automatically generated">
            <a:extLst>
              <a:ext uri="{FF2B5EF4-FFF2-40B4-BE49-F238E27FC236}">
                <a16:creationId xmlns:a16="http://schemas.microsoft.com/office/drawing/2014/main" id="{AF7532FF-68C5-4F96-B99F-3FEC7578C12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064808" y="1137738"/>
            <a:ext cx="1980000" cy="1980000"/>
          </a:xfrm>
          <a:prstGeom prst="rect">
            <a:avLst/>
          </a:prstGeom>
        </p:spPr>
      </p:pic>
      <p:pic>
        <p:nvPicPr>
          <p:cNvPr id="27" name="Picture 26" descr="A large ship in a body of water&#10;&#10;Description automatically generated">
            <a:extLst>
              <a:ext uri="{FF2B5EF4-FFF2-40B4-BE49-F238E27FC236}">
                <a16:creationId xmlns:a16="http://schemas.microsoft.com/office/drawing/2014/main" id="{0E53F620-D41D-4DFB-8CEF-01526C69BC6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152017" y="3117738"/>
            <a:ext cx="1980000" cy="1980000"/>
          </a:xfrm>
          <a:prstGeom prst="rect">
            <a:avLst/>
          </a:prstGeom>
        </p:spPr>
      </p:pic>
      <p:pic>
        <p:nvPicPr>
          <p:cNvPr id="28" name="Picture 27" descr="A close up of a hillside next to a body of water&#10;&#10;Description automatically generated">
            <a:extLst>
              <a:ext uri="{FF2B5EF4-FFF2-40B4-BE49-F238E27FC236}">
                <a16:creationId xmlns:a16="http://schemas.microsoft.com/office/drawing/2014/main" id="{982E7EC1-BF5E-4BDD-B30B-238109A0BAF5}"/>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127202" y="3117738"/>
            <a:ext cx="1980000" cy="1980000"/>
          </a:xfrm>
          <a:prstGeom prst="rect">
            <a:avLst/>
          </a:prstGeom>
        </p:spPr>
      </p:pic>
      <p:pic>
        <p:nvPicPr>
          <p:cNvPr id="30" name="Picture 29" descr="A picture containing grass, outdoor, nature, mountain&#10;&#10;Description automatically generated">
            <a:extLst>
              <a:ext uri="{FF2B5EF4-FFF2-40B4-BE49-F238E27FC236}">
                <a16:creationId xmlns:a16="http://schemas.microsoft.com/office/drawing/2014/main" id="{9BDD0D31-6F91-44CA-83A9-1E1460209C6E}"/>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349" y="1137738"/>
            <a:ext cx="1980000" cy="1980000"/>
          </a:xfrm>
          <a:prstGeom prst="rect">
            <a:avLst/>
          </a:prstGeom>
        </p:spPr>
      </p:pic>
      <p:pic>
        <p:nvPicPr>
          <p:cNvPr id="31" name="Graphic 30">
            <a:extLst>
              <a:ext uri="{FF2B5EF4-FFF2-40B4-BE49-F238E27FC236}">
                <a16:creationId xmlns:a16="http://schemas.microsoft.com/office/drawing/2014/main" id="{93920999-CBE3-476D-87C8-A9EAE8FCFD2F}"/>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9660851" y="469685"/>
            <a:ext cx="2150149" cy="1112929"/>
          </a:xfrm>
          <a:prstGeom prst="rect">
            <a:avLst/>
          </a:prstGeom>
        </p:spPr>
      </p:pic>
      <p:grpSp>
        <p:nvGrpSpPr>
          <p:cNvPr id="33" name="Group 32">
            <a:extLst>
              <a:ext uri="{FF2B5EF4-FFF2-40B4-BE49-F238E27FC236}">
                <a16:creationId xmlns:a16="http://schemas.microsoft.com/office/drawing/2014/main" id="{AC5180BB-517B-461B-AEF9-5C8A88FF5A9B}"/>
              </a:ext>
            </a:extLst>
          </p:cNvPr>
          <p:cNvGrpSpPr/>
          <p:nvPr/>
        </p:nvGrpSpPr>
        <p:grpSpPr>
          <a:xfrm>
            <a:off x="298399" y="5926649"/>
            <a:ext cx="11595202" cy="461665"/>
            <a:chOff x="429356" y="6259403"/>
            <a:chExt cx="11595202" cy="461665"/>
          </a:xfrm>
        </p:grpSpPr>
        <p:grpSp>
          <p:nvGrpSpPr>
            <p:cNvPr id="34" name="Group 33">
              <a:extLst>
                <a:ext uri="{FF2B5EF4-FFF2-40B4-BE49-F238E27FC236}">
                  <a16:creationId xmlns:a16="http://schemas.microsoft.com/office/drawing/2014/main" id="{4A4B3A7F-FDC2-42E9-AE1A-8432DCEB1145}"/>
                </a:ext>
              </a:extLst>
            </p:cNvPr>
            <p:cNvGrpSpPr/>
            <p:nvPr/>
          </p:nvGrpSpPr>
          <p:grpSpPr>
            <a:xfrm>
              <a:off x="2245700" y="6282486"/>
              <a:ext cx="1542062" cy="415498"/>
              <a:chOff x="500748" y="5892513"/>
              <a:chExt cx="1542062" cy="415498"/>
            </a:xfrm>
          </p:grpSpPr>
          <p:grpSp>
            <p:nvGrpSpPr>
              <p:cNvPr id="48" name="Group 47">
                <a:extLst>
                  <a:ext uri="{FF2B5EF4-FFF2-40B4-BE49-F238E27FC236}">
                    <a16:creationId xmlns:a16="http://schemas.microsoft.com/office/drawing/2014/main" id="{0F6DAF09-604C-47A7-A40D-1F4DD8C3F6FD}"/>
                  </a:ext>
                </a:extLst>
              </p:cNvPr>
              <p:cNvGrpSpPr>
                <a:grpSpLocks noChangeAspect="1"/>
              </p:cNvGrpSpPr>
              <p:nvPr/>
            </p:nvGrpSpPr>
            <p:grpSpPr bwMode="auto">
              <a:xfrm>
                <a:off x="500748" y="5956123"/>
                <a:ext cx="305490" cy="288279"/>
                <a:chOff x="3769" y="2093"/>
                <a:chExt cx="142" cy="134"/>
              </a:xfrm>
            </p:grpSpPr>
            <p:sp>
              <p:nvSpPr>
                <p:cNvPr id="50" name="AutoShape 3">
                  <a:extLst>
                    <a:ext uri="{FF2B5EF4-FFF2-40B4-BE49-F238E27FC236}">
                      <a16:creationId xmlns:a16="http://schemas.microsoft.com/office/drawing/2014/main" id="{04B466C7-1B3B-470F-B08B-FB2E453C3812}"/>
                    </a:ext>
                  </a:extLst>
                </p:cNvPr>
                <p:cNvSpPr>
                  <a:spLocks noChangeAspect="1" noChangeArrowheads="1" noTextEdit="1"/>
                </p:cNvSpPr>
                <p:nvPr/>
              </p:nvSpPr>
              <p:spPr bwMode="auto">
                <a:xfrm>
                  <a:off x="3769" y="2093"/>
                  <a:ext cx="14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Oval 5">
                  <a:extLst>
                    <a:ext uri="{FF2B5EF4-FFF2-40B4-BE49-F238E27FC236}">
                      <a16:creationId xmlns:a16="http://schemas.microsoft.com/office/drawing/2014/main" id="{98F517C7-86A7-457E-A8D4-CA661D4D76D6}"/>
                    </a:ext>
                  </a:extLst>
                </p:cNvPr>
                <p:cNvSpPr>
                  <a:spLocks noChangeArrowheads="1"/>
                </p:cNvSpPr>
                <p:nvPr/>
              </p:nvSpPr>
              <p:spPr bwMode="auto">
                <a:xfrm>
                  <a:off x="3772" y="2090"/>
                  <a:ext cx="137" cy="137"/>
                </a:xfrm>
                <a:prstGeom prst="ellipse">
                  <a:avLst/>
                </a:prstGeom>
                <a:solidFill>
                  <a:srgbClr val="3B59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6">
                  <a:extLst>
                    <a:ext uri="{FF2B5EF4-FFF2-40B4-BE49-F238E27FC236}">
                      <a16:creationId xmlns:a16="http://schemas.microsoft.com/office/drawing/2014/main" id="{5E02277F-924D-4580-A450-D840953E6445}"/>
                    </a:ext>
                  </a:extLst>
                </p:cNvPr>
                <p:cNvSpPr>
                  <a:spLocks/>
                </p:cNvSpPr>
                <p:nvPr/>
              </p:nvSpPr>
              <p:spPr bwMode="auto">
                <a:xfrm>
                  <a:off x="3824" y="2120"/>
                  <a:ext cx="57" cy="107"/>
                </a:xfrm>
                <a:custGeom>
                  <a:avLst/>
                  <a:gdLst>
                    <a:gd name="T0" fmla="*/ 22 w 23"/>
                    <a:gd name="T1" fmla="*/ 16 h 43"/>
                    <a:gd name="T2" fmla="*/ 14 w 23"/>
                    <a:gd name="T3" fmla="*/ 16 h 43"/>
                    <a:gd name="T4" fmla="*/ 14 w 23"/>
                    <a:gd name="T5" fmla="*/ 11 h 43"/>
                    <a:gd name="T6" fmla="*/ 18 w 23"/>
                    <a:gd name="T7" fmla="*/ 7 h 43"/>
                    <a:gd name="T8" fmla="*/ 21 w 23"/>
                    <a:gd name="T9" fmla="*/ 7 h 43"/>
                    <a:gd name="T10" fmla="*/ 22 w 23"/>
                    <a:gd name="T11" fmla="*/ 6 h 43"/>
                    <a:gd name="T12" fmla="*/ 22 w 23"/>
                    <a:gd name="T13" fmla="*/ 1 h 43"/>
                    <a:gd name="T14" fmla="*/ 21 w 23"/>
                    <a:gd name="T15" fmla="*/ 0 h 43"/>
                    <a:gd name="T16" fmla="*/ 16 w 23"/>
                    <a:gd name="T17" fmla="*/ 0 h 43"/>
                    <a:gd name="T18" fmla="*/ 6 w 23"/>
                    <a:gd name="T19" fmla="*/ 10 h 43"/>
                    <a:gd name="T20" fmla="*/ 6 w 23"/>
                    <a:gd name="T21" fmla="*/ 16 h 43"/>
                    <a:gd name="T22" fmla="*/ 1 w 23"/>
                    <a:gd name="T23" fmla="*/ 16 h 43"/>
                    <a:gd name="T24" fmla="*/ 0 w 23"/>
                    <a:gd name="T25" fmla="*/ 17 h 43"/>
                    <a:gd name="T26" fmla="*/ 0 w 23"/>
                    <a:gd name="T27" fmla="*/ 23 h 43"/>
                    <a:gd name="T28" fmla="*/ 1 w 23"/>
                    <a:gd name="T29" fmla="*/ 24 h 43"/>
                    <a:gd name="T30" fmla="*/ 6 w 23"/>
                    <a:gd name="T31" fmla="*/ 24 h 43"/>
                    <a:gd name="T32" fmla="*/ 6 w 23"/>
                    <a:gd name="T33" fmla="*/ 43 h 43"/>
                    <a:gd name="T34" fmla="*/ 6 w 23"/>
                    <a:gd name="T35" fmla="*/ 43 h 43"/>
                    <a:gd name="T36" fmla="*/ 6 w 23"/>
                    <a:gd name="T37" fmla="*/ 43 h 43"/>
                    <a:gd name="T38" fmla="*/ 14 w 23"/>
                    <a:gd name="T39" fmla="*/ 42 h 43"/>
                    <a:gd name="T40" fmla="*/ 14 w 23"/>
                    <a:gd name="T41" fmla="*/ 24 h 43"/>
                    <a:gd name="T42" fmla="*/ 21 w 23"/>
                    <a:gd name="T43" fmla="*/ 24 h 43"/>
                    <a:gd name="T44" fmla="*/ 22 w 23"/>
                    <a:gd name="T45" fmla="*/ 23 h 43"/>
                    <a:gd name="T46" fmla="*/ 23 w 23"/>
                    <a:gd name="T47" fmla="*/ 17 h 43"/>
                    <a:gd name="T48" fmla="*/ 22 w 23"/>
                    <a:gd name="T49"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 h="43">
                      <a:moveTo>
                        <a:pt x="22" y="16"/>
                      </a:moveTo>
                      <a:cubicBezTo>
                        <a:pt x="14" y="16"/>
                        <a:pt x="14" y="16"/>
                        <a:pt x="14" y="16"/>
                      </a:cubicBezTo>
                      <a:cubicBezTo>
                        <a:pt x="14" y="11"/>
                        <a:pt x="14" y="11"/>
                        <a:pt x="14" y="11"/>
                      </a:cubicBezTo>
                      <a:cubicBezTo>
                        <a:pt x="14" y="9"/>
                        <a:pt x="15" y="7"/>
                        <a:pt x="18" y="7"/>
                      </a:cubicBezTo>
                      <a:cubicBezTo>
                        <a:pt x="21" y="7"/>
                        <a:pt x="21" y="7"/>
                        <a:pt x="21" y="7"/>
                      </a:cubicBezTo>
                      <a:cubicBezTo>
                        <a:pt x="22" y="7"/>
                        <a:pt x="22" y="6"/>
                        <a:pt x="22" y="6"/>
                      </a:cubicBezTo>
                      <a:cubicBezTo>
                        <a:pt x="22" y="1"/>
                        <a:pt x="22" y="1"/>
                        <a:pt x="22" y="1"/>
                      </a:cubicBezTo>
                      <a:cubicBezTo>
                        <a:pt x="22" y="0"/>
                        <a:pt x="22" y="0"/>
                        <a:pt x="21" y="0"/>
                      </a:cubicBezTo>
                      <a:cubicBezTo>
                        <a:pt x="16" y="0"/>
                        <a:pt x="16" y="0"/>
                        <a:pt x="16" y="0"/>
                      </a:cubicBezTo>
                      <a:cubicBezTo>
                        <a:pt x="10" y="0"/>
                        <a:pt x="6" y="3"/>
                        <a:pt x="6" y="10"/>
                      </a:cubicBezTo>
                      <a:cubicBezTo>
                        <a:pt x="6" y="16"/>
                        <a:pt x="6" y="16"/>
                        <a:pt x="6" y="16"/>
                      </a:cubicBezTo>
                      <a:cubicBezTo>
                        <a:pt x="1" y="16"/>
                        <a:pt x="1" y="16"/>
                        <a:pt x="1" y="16"/>
                      </a:cubicBezTo>
                      <a:cubicBezTo>
                        <a:pt x="0" y="16"/>
                        <a:pt x="0" y="17"/>
                        <a:pt x="0" y="17"/>
                      </a:cubicBezTo>
                      <a:cubicBezTo>
                        <a:pt x="0" y="23"/>
                        <a:pt x="0" y="23"/>
                        <a:pt x="0" y="23"/>
                      </a:cubicBezTo>
                      <a:cubicBezTo>
                        <a:pt x="0" y="24"/>
                        <a:pt x="0" y="24"/>
                        <a:pt x="1" y="24"/>
                      </a:cubicBezTo>
                      <a:cubicBezTo>
                        <a:pt x="6" y="24"/>
                        <a:pt x="6" y="24"/>
                        <a:pt x="6" y="24"/>
                      </a:cubicBezTo>
                      <a:cubicBezTo>
                        <a:pt x="6" y="43"/>
                        <a:pt x="6" y="43"/>
                        <a:pt x="6" y="43"/>
                      </a:cubicBezTo>
                      <a:cubicBezTo>
                        <a:pt x="6" y="43"/>
                        <a:pt x="6" y="43"/>
                        <a:pt x="6" y="43"/>
                      </a:cubicBezTo>
                      <a:cubicBezTo>
                        <a:pt x="6" y="43"/>
                        <a:pt x="6" y="43"/>
                        <a:pt x="6" y="43"/>
                      </a:cubicBezTo>
                      <a:cubicBezTo>
                        <a:pt x="9" y="43"/>
                        <a:pt x="12" y="43"/>
                        <a:pt x="14" y="42"/>
                      </a:cubicBezTo>
                      <a:cubicBezTo>
                        <a:pt x="14" y="24"/>
                        <a:pt x="14" y="24"/>
                        <a:pt x="14" y="24"/>
                      </a:cubicBezTo>
                      <a:cubicBezTo>
                        <a:pt x="21" y="24"/>
                        <a:pt x="21" y="24"/>
                        <a:pt x="21" y="24"/>
                      </a:cubicBezTo>
                      <a:cubicBezTo>
                        <a:pt x="21" y="24"/>
                        <a:pt x="22" y="24"/>
                        <a:pt x="22" y="23"/>
                      </a:cubicBezTo>
                      <a:cubicBezTo>
                        <a:pt x="23" y="17"/>
                        <a:pt x="23" y="17"/>
                        <a:pt x="23" y="17"/>
                      </a:cubicBezTo>
                      <a:cubicBezTo>
                        <a:pt x="23" y="17"/>
                        <a:pt x="22" y="16"/>
                        <a:pt x="22"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9" name="TextBox 48">
                <a:extLst>
                  <a:ext uri="{FF2B5EF4-FFF2-40B4-BE49-F238E27FC236}">
                    <a16:creationId xmlns:a16="http://schemas.microsoft.com/office/drawing/2014/main" id="{EC99C124-2298-4D61-97A5-A5A883110C51}"/>
                  </a:ext>
                </a:extLst>
              </p:cNvPr>
              <p:cNvSpPr txBox="1"/>
              <p:nvPr/>
            </p:nvSpPr>
            <p:spPr>
              <a:xfrm>
                <a:off x="808389" y="5892513"/>
                <a:ext cx="1234421" cy="415498"/>
              </a:xfrm>
              <a:prstGeom prst="rect">
                <a:avLst/>
              </a:prstGeom>
              <a:noFill/>
            </p:spPr>
            <p:txBody>
              <a:bodyPr wrap="square" rtlCol="0">
                <a:spAutoFit/>
              </a:bodyPr>
              <a:lstStyle/>
              <a:p>
                <a:r>
                  <a:rPr lang="en-US" sz="2100">
                    <a:solidFill>
                      <a:srgbClr val="0067AF"/>
                    </a:solidFill>
                    <a:latin typeface="Tw Cen MT" panose="020B0602020104020603" pitchFamily="34" charset="0"/>
                  </a:rPr>
                  <a:t>/ntpc1</a:t>
                </a:r>
              </a:p>
            </p:txBody>
          </p:sp>
        </p:grpSp>
        <p:grpSp>
          <p:nvGrpSpPr>
            <p:cNvPr id="35" name="Group 34">
              <a:extLst>
                <a:ext uri="{FF2B5EF4-FFF2-40B4-BE49-F238E27FC236}">
                  <a16:creationId xmlns:a16="http://schemas.microsoft.com/office/drawing/2014/main" id="{9A21ECEC-6B05-474B-8BAC-945DFBB76219}"/>
                </a:ext>
              </a:extLst>
            </p:cNvPr>
            <p:cNvGrpSpPr/>
            <p:nvPr/>
          </p:nvGrpSpPr>
          <p:grpSpPr>
            <a:xfrm>
              <a:off x="3884164" y="6282486"/>
              <a:ext cx="1567137" cy="415498"/>
              <a:chOff x="2782003" y="5854900"/>
              <a:chExt cx="1567137" cy="415498"/>
            </a:xfrm>
          </p:grpSpPr>
          <p:pic>
            <p:nvPicPr>
              <p:cNvPr id="46" name="Picture 45">
                <a:extLst>
                  <a:ext uri="{FF2B5EF4-FFF2-40B4-BE49-F238E27FC236}">
                    <a16:creationId xmlns:a16="http://schemas.microsoft.com/office/drawing/2014/main" id="{8EB8D011-3C21-4480-A164-DF69D106AC0F}"/>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2782003" y="5917815"/>
                <a:ext cx="304914" cy="289668"/>
              </a:xfrm>
              <a:prstGeom prst="rect">
                <a:avLst/>
              </a:prstGeom>
            </p:spPr>
          </p:pic>
          <p:sp>
            <p:nvSpPr>
              <p:cNvPr id="47" name="TextBox 46">
                <a:extLst>
                  <a:ext uri="{FF2B5EF4-FFF2-40B4-BE49-F238E27FC236}">
                    <a16:creationId xmlns:a16="http://schemas.microsoft.com/office/drawing/2014/main" id="{76A655FA-4790-48CE-A2D0-937EFC217577}"/>
                  </a:ext>
                </a:extLst>
              </p:cNvPr>
              <p:cNvSpPr txBox="1"/>
              <p:nvPr/>
            </p:nvSpPr>
            <p:spPr>
              <a:xfrm>
                <a:off x="3114719" y="5854900"/>
                <a:ext cx="1234421" cy="415498"/>
              </a:xfrm>
              <a:prstGeom prst="rect">
                <a:avLst/>
              </a:prstGeom>
              <a:noFill/>
            </p:spPr>
            <p:txBody>
              <a:bodyPr wrap="square" rtlCol="0">
                <a:spAutoFit/>
              </a:bodyPr>
              <a:lstStyle/>
              <a:p>
                <a:r>
                  <a:rPr lang="en-US" sz="2100">
                    <a:solidFill>
                      <a:srgbClr val="0067AF"/>
                    </a:solidFill>
                    <a:latin typeface="Tw Cen MT" panose="020B0602020104020603" pitchFamily="34" charset="0"/>
                  </a:rPr>
                  <a:t>/ntpcltd1</a:t>
                </a:r>
              </a:p>
            </p:txBody>
          </p:sp>
        </p:grpSp>
        <p:grpSp>
          <p:nvGrpSpPr>
            <p:cNvPr id="36" name="Group 35">
              <a:extLst>
                <a:ext uri="{FF2B5EF4-FFF2-40B4-BE49-F238E27FC236}">
                  <a16:creationId xmlns:a16="http://schemas.microsoft.com/office/drawing/2014/main" id="{3218260C-CF73-498A-BD86-636E3104A7E2}"/>
                </a:ext>
              </a:extLst>
            </p:cNvPr>
            <p:cNvGrpSpPr/>
            <p:nvPr/>
          </p:nvGrpSpPr>
          <p:grpSpPr>
            <a:xfrm>
              <a:off x="5547703" y="6282486"/>
              <a:ext cx="2050003" cy="415498"/>
              <a:chOff x="5062682" y="5879309"/>
              <a:chExt cx="2050003" cy="415498"/>
            </a:xfrm>
          </p:grpSpPr>
          <p:pic>
            <p:nvPicPr>
              <p:cNvPr id="44" name="Picture 43">
                <a:extLst>
                  <a:ext uri="{FF2B5EF4-FFF2-40B4-BE49-F238E27FC236}">
                    <a16:creationId xmlns:a16="http://schemas.microsoft.com/office/drawing/2014/main" id="{E5BF5271-B181-4B00-A8F5-D72A68C8AAEC}"/>
                  </a:ext>
                </a:extLst>
              </p:cNvPr>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5062682" y="5942224"/>
                <a:ext cx="304914" cy="289668"/>
              </a:xfrm>
              <a:prstGeom prst="rect">
                <a:avLst/>
              </a:prstGeom>
            </p:spPr>
          </p:pic>
          <p:sp>
            <p:nvSpPr>
              <p:cNvPr id="45" name="TextBox 44">
                <a:extLst>
                  <a:ext uri="{FF2B5EF4-FFF2-40B4-BE49-F238E27FC236}">
                    <a16:creationId xmlns:a16="http://schemas.microsoft.com/office/drawing/2014/main" id="{DDEB2A0B-2F3A-49D8-909F-C131AAAF651D}"/>
                  </a:ext>
                </a:extLst>
              </p:cNvPr>
              <p:cNvSpPr txBox="1"/>
              <p:nvPr/>
            </p:nvSpPr>
            <p:spPr>
              <a:xfrm>
                <a:off x="5334549" y="5879309"/>
                <a:ext cx="1778136" cy="415498"/>
              </a:xfrm>
              <a:prstGeom prst="rect">
                <a:avLst/>
              </a:prstGeom>
              <a:noFill/>
            </p:spPr>
            <p:txBody>
              <a:bodyPr wrap="square" rtlCol="0">
                <a:spAutoFit/>
              </a:bodyPr>
              <a:lstStyle/>
              <a:p>
                <a:pPr algn="ctr"/>
                <a:r>
                  <a:rPr lang="en-US" sz="2100">
                    <a:solidFill>
                      <a:srgbClr val="0067AF"/>
                    </a:solidFill>
                    <a:latin typeface="Tw Cen MT" panose="020B0602020104020603" pitchFamily="34" charset="0"/>
                  </a:rPr>
                  <a:t>/</a:t>
                </a:r>
                <a:r>
                  <a:rPr lang="en-US" sz="2100" err="1">
                    <a:solidFill>
                      <a:srgbClr val="0067AF"/>
                    </a:solidFill>
                    <a:latin typeface="Tw Cen MT" panose="020B0602020104020603" pitchFamily="34" charset="0"/>
                  </a:rPr>
                  <a:t>ntpclimited</a:t>
                </a:r>
                <a:endParaRPr lang="en-US" sz="2100">
                  <a:solidFill>
                    <a:srgbClr val="0067AF"/>
                  </a:solidFill>
                  <a:latin typeface="Tw Cen MT" panose="020B0602020104020603" pitchFamily="34" charset="0"/>
                </a:endParaRPr>
              </a:p>
            </p:txBody>
          </p:sp>
        </p:grpSp>
        <p:grpSp>
          <p:nvGrpSpPr>
            <p:cNvPr id="37" name="Group 36">
              <a:extLst>
                <a:ext uri="{FF2B5EF4-FFF2-40B4-BE49-F238E27FC236}">
                  <a16:creationId xmlns:a16="http://schemas.microsoft.com/office/drawing/2014/main" id="{FAF17A52-F78C-4D3D-9384-F39BEA0536CC}"/>
                </a:ext>
              </a:extLst>
            </p:cNvPr>
            <p:cNvGrpSpPr/>
            <p:nvPr/>
          </p:nvGrpSpPr>
          <p:grpSpPr>
            <a:xfrm>
              <a:off x="7694108" y="6282486"/>
              <a:ext cx="2210645" cy="415498"/>
              <a:chOff x="7343361" y="5887147"/>
              <a:chExt cx="2210645" cy="415498"/>
            </a:xfrm>
          </p:grpSpPr>
          <p:pic>
            <p:nvPicPr>
              <p:cNvPr id="42" name="Picture 41">
                <a:extLst>
                  <a:ext uri="{FF2B5EF4-FFF2-40B4-BE49-F238E27FC236}">
                    <a16:creationId xmlns:a16="http://schemas.microsoft.com/office/drawing/2014/main" id="{BCD73BBE-167A-4FBD-9F35-F1D450456E04}"/>
                  </a:ext>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7343361" y="5950062"/>
                <a:ext cx="304914" cy="289668"/>
              </a:xfrm>
              <a:prstGeom prst="rect">
                <a:avLst/>
              </a:prstGeom>
            </p:spPr>
          </p:pic>
          <p:sp>
            <p:nvSpPr>
              <p:cNvPr id="43" name="TextBox 42">
                <a:extLst>
                  <a:ext uri="{FF2B5EF4-FFF2-40B4-BE49-F238E27FC236}">
                    <a16:creationId xmlns:a16="http://schemas.microsoft.com/office/drawing/2014/main" id="{869B3E13-5967-408B-B12C-5B22AC310DBB}"/>
                  </a:ext>
                </a:extLst>
              </p:cNvPr>
              <p:cNvSpPr txBox="1"/>
              <p:nvPr/>
            </p:nvSpPr>
            <p:spPr>
              <a:xfrm>
                <a:off x="7542326" y="5887147"/>
                <a:ext cx="2011680" cy="415498"/>
              </a:xfrm>
              <a:prstGeom prst="rect">
                <a:avLst/>
              </a:prstGeom>
              <a:noFill/>
            </p:spPr>
            <p:txBody>
              <a:bodyPr wrap="square" rtlCol="0">
                <a:spAutoFit/>
              </a:bodyPr>
              <a:lstStyle/>
              <a:p>
                <a:pPr algn="ctr"/>
                <a:r>
                  <a:rPr lang="en-US" sz="2100">
                    <a:solidFill>
                      <a:srgbClr val="0067AF"/>
                    </a:solidFill>
                    <a:latin typeface="Tw Cen MT" panose="020B0602020104020603" pitchFamily="34" charset="0"/>
                  </a:rPr>
                  <a:t>/Company/</a:t>
                </a:r>
                <a:r>
                  <a:rPr lang="en-US" sz="2100" err="1">
                    <a:solidFill>
                      <a:srgbClr val="0067AF"/>
                    </a:solidFill>
                    <a:latin typeface="Tw Cen MT" panose="020B0602020104020603" pitchFamily="34" charset="0"/>
                  </a:rPr>
                  <a:t>ntpc</a:t>
                </a:r>
                <a:r>
                  <a:rPr lang="en-US" sz="2100">
                    <a:solidFill>
                      <a:srgbClr val="0067AF"/>
                    </a:solidFill>
                    <a:latin typeface="Tw Cen MT" panose="020B0602020104020603" pitchFamily="34" charset="0"/>
                  </a:rPr>
                  <a:t> </a:t>
                </a:r>
              </a:p>
            </p:txBody>
          </p:sp>
        </p:grpSp>
        <p:grpSp>
          <p:nvGrpSpPr>
            <p:cNvPr id="38" name="Group 37">
              <a:extLst>
                <a:ext uri="{FF2B5EF4-FFF2-40B4-BE49-F238E27FC236}">
                  <a16:creationId xmlns:a16="http://schemas.microsoft.com/office/drawing/2014/main" id="{8EEFE0DB-E9C4-4634-95DC-BD2D19F78D7B}"/>
                </a:ext>
              </a:extLst>
            </p:cNvPr>
            <p:cNvGrpSpPr/>
            <p:nvPr/>
          </p:nvGrpSpPr>
          <p:grpSpPr>
            <a:xfrm>
              <a:off x="10001157" y="6282486"/>
              <a:ext cx="2023401" cy="415498"/>
              <a:chOff x="9957680" y="5864350"/>
              <a:chExt cx="2023401" cy="415498"/>
            </a:xfrm>
          </p:grpSpPr>
          <p:pic>
            <p:nvPicPr>
              <p:cNvPr id="40" name="Picture 39">
                <a:extLst>
                  <a:ext uri="{FF2B5EF4-FFF2-40B4-BE49-F238E27FC236}">
                    <a16:creationId xmlns:a16="http://schemas.microsoft.com/office/drawing/2014/main" id="{6D2FC4E5-BD40-45CD-8AEA-6E5FAFB4D81A}"/>
                  </a:ext>
                </a:extLst>
              </p:cNvPr>
              <p:cNvPicPr>
                <a:picLocks noChangeAspect="1"/>
              </p:cNvPicPr>
              <p:nvPr/>
            </p:nvPicPr>
            <p:blipFill>
              <a:blip r:embed="rId11">
                <a:extLst>
                  <a:ext uri="{28A0092B-C50C-407E-A947-70E740481C1C}">
                    <a14:useLocalDpi xmlns:a14="http://schemas.microsoft.com/office/drawing/2010/main"/>
                  </a:ext>
                </a:extLst>
              </a:blip>
              <a:stretch>
                <a:fillRect/>
              </a:stretch>
            </p:blipFill>
            <p:spPr>
              <a:xfrm>
                <a:off x="9957680" y="5927265"/>
                <a:ext cx="304914" cy="289668"/>
              </a:xfrm>
              <a:prstGeom prst="rect">
                <a:avLst/>
              </a:prstGeom>
            </p:spPr>
          </p:pic>
          <p:sp>
            <p:nvSpPr>
              <p:cNvPr id="41" name="TextBox 40">
                <a:extLst>
                  <a:ext uri="{FF2B5EF4-FFF2-40B4-BE49-F238E27FC236}">
                    <a16:creationId xmlns:a16="http://schemas.microsoft.com/office/drawing/2014/main" id="{703D7BF0-8E38-476B-9712-3B4B1D3FE9A7}"/>
                  </a:ext>
                </a:extLst>
              </p:cNvPr>
              <p:cNvSpPr txBox="1"/>
              <p:nvPr/>
            </p:nvSpPr>
            <p:spPr>
              <a:xfrm>
                <a:off x="9969401" y="5864350"/>
                <a:ext cx="2011680" cy="415498"/>
              </a:xfrm>
              <a:prstGeom prst="rect">
                <a:avLst/>
              </a:prstGeom>
              <a:noFill/>
            </p:spPr>
            <p:txBody>
              <a:bodyPr wrap="square" rtlCol="0">
                <a:spAutoFit/>
              </a:bodyPr>
              <a:lstStyle/>
              <a:p>
                <a:pPr algn="ctr"/>
                <a:r>
                  <a:rPr lang="en-US" sz="2100">
                    <a:solidFill>
                      <a:srgbClr val="0067AF"/>
                    </a:solidFill>
                    <a:latin typeface="Tw Cen MT" panose="020B0602020104020603" pitchFamily="34" charset="0"/>
                  </a:rPr>
                  <a:t>/</a:t>
                </a:r>
                <a:r>
                  <a:rPr lang="en-US" sz="2100" err="1">
                    <a:solidFill>
                      <a:srgbClr val="0067AF"/>
                    </a:solidFill>
                    <a:latin typeface="Tw Cen MT" panose="020B0602020104020603" pitchFamily="34" charset="0"/>
                  </a:rPr>
                  <a:t>ntpclimited</a:t>
                </a:r>
                <a:r>
                  <a:rPr lang="en-US" sz="2100">
                    <a:solidFill>
                      <a:srgbClr val="0067AF"/>
                    </a:solidFill>
                    <a:latin typeface="Tw Cen MT" panose="020B0602020104020603" pitchFamily="34" charset="0"/>
                  </a:rPr>
                  <a:t> </a:t>
                </a:r>
              </a:p>
            </p:txBody>
          </p:sp>
        </p:grpSp>
        <p:sp>
          <p:nvSpPr>
            <p:cNvPr id="39" name="TextBox 38">
              <a:extLst>
                <a:ext uri="{FF2B5EF4-FFF2-40B4-BE49-F238E27FC236}">
                  <a16:creationId xmlns:a16="http://schemas.microsoft.com/office/drawing/2014/main" id="{E1EBEBEC-F366-417E-ADC0-AC94DCBC6D95}"/>
                </a:ext>
              </a:extLst>
            </p:cNvPr>
            <p:cNvSpPr txBox="1"/>
            <p:nvPr/>
          </p:nvSpPr>
          <p:spPr>
            <a:xfrm>
              <a:off x="429356" y="6259403"/>
              <a:ext cx="1719942" cy="461665"/>
            </a:xfrm>
            <a:prstGeom prst="rect">
              <a:avLst/>
            </a:prstGeom>
            <a:noFill/>
          </p:spPr>
          <p:txBody>
            <a:bodyPr wrap="square" rtlCol="0">
              <a:spAutoFit/>
            </a:bodyPr>
            <a:lstStyle/>
            <a:p>
              <a:pPr algn="ctr"/>
              <a:r>
                <a:rPr lang="en-US" sz="2400">
                  <a:solidFill>
                    <a:srgbClr val="0067AF"/>
                  </a:solidFill>
                  <a:latin typeface="Tw Cen MT" panose="020B0602020104020603" pitchFamily="34" charset="0"/>
                </a:rPr>
                <a:t>Follow us on:</a:t>
              </a:r>
            </a:p>
          </p:txBody>
        </p:sp>
      </p:grpSp>
      <p:sp>
        <p:nvSpPr>
          <p:cNvPr id="53" name="Text Placeholder 2">
            <a:extLst>
              <a:ext uri="{FF2B5EF4-FFF2-40B4-BE49-F238E27FC236}">
                <a16:creationId xmlns:a16="http://schemas.microsoft.com/office/drawing/2014/main" id="{767D4DF5-E6B1-4A6E-8752-9011A451418B}"/>
              </a:ext>
            </a:extLst>
          </p:cNvPr>
          <p:cNvSpPr txBox="1">
            <a:spLocks/>
          </p:cNvSpPr>
          <p:nvPr/>
        </p:nvSpPr>
        <p:spPr>
          <a:xfrm>
            <a:off x="0" y="3176693"/>
            <a:ext cx="6127202" cy="1921045"/>
          </a:xfrm>
          <a:prstGeom prst="rect">
            <a:avLst/>
          </a:prstGeom>
        </p:spPr>
        <p:txBody>
          <a:bodyPr lIns="91440" tIns="45720" rIns="91440" bIns="45720" anchor="ctr">
            <a:noAutofit/>
          </a:bodyPr>
          <a:lstStyle>
            <a:lvl1pPr marL="0" indent="0" algn="ctr" defTabSz="914400" rtl="0" eaLnBrk="1" latinLnBrk="0" hangingPunct="1">
              <a:lnSpc>
                <a:spcPct val="100000"/>
              </a:lnSpc>
              <a:spcBef>
                <a:spcPts val="0"/>
              </a:spcBef>
              <a:buClr>
                <a:srgbClr val="0067AC"/>
              </a:buClr>
              <a:buFont typeface="Wingdings" pitchFamily="2" charset="2"/>
              <a:buNone/>
              <a:defRPr lang="en-US" sz="3600" b="1" kern="1200" spc="0" baseline="0">
                <a:solidFill>
                  <a:srgbClr val="0067AC"/>
                </a:solidFill>
                <a:latin typeface="Univers 45 Light" pitchFamily="34" charset="0"/>
                <a:ea typeface="+mn-ea"/>
                <a:cs typeface="+mn-cs"/>
              </a:defRPr>
            </a:lvl1pPr>
            <a:lvl2pPr marL="457200" indent="-228600" algn="l" defTabSz="914400" rtl="0" eaLnBrk="1" latinLnBrk="0" hangingPunct="1">
              <a:lnSpc>
                <a:spcPct val="90000"/>
              </a:lnSpc>
              <a:spcBef>
                <a:spcPts val="500"/>
              </a:spcBef>
              <a:buClr>
                <a:srgbClr val="0067AC"/>
              </a:buClr>
              <a:buFont typeface="Arial" pitchFamily="34" charset="0"/>
              <a:buChar char="–"/>
              <a:defRPr lang="en-US" sz="1600" kern="1200" dirty="0" smtClean="0">
                <a:solidFill>
                  <a:schemeClr val="tx1"/>
                </a:solidFill>
                <a:latin typeface="Univers 45 Light" pitchFamily="34" charset="0"/>
                <a:ea typeface="+mn-ea"/>
                <a:cs typeface="+mn-cs"/>
              </a:defRPr>
            </a:lvl2pPr>
            <a:lvl3pPr marL="685800" indent="-228600" algn="l" defTabSz="914400" rtl="0" eaLnBrk="1" latinLnBrk="0" hangingPunct="1">
              <a:lnSpc>
                <a:spcPct val="90000"/>
              </a:lnSpc>
              <a:spcBef>
                <a:spcPts val="500"/>
              </a:spcBef>
              <a:buClr>
                <a:srgbClr val="0067AC"/>
              </a:buClr>
              <a:buFont typeface="Arial" panose="020B0604020202020204" pitchFamily="34" charset="0"/>
              <a:buChar char="•"/>
              <a:defRPr lang="en-US" sz="1600" kern="1200" dirty="0" smtClean="0">
                <a:solidFill>
                  <a:schemeClr val="tx1"/>
                </a:solidFill>
                <a:latin typeface="Univers 45 Light" pitchFamily="34" charset="0"/>
                <a:ea typeface="+mn-ea"/>
                <a:cs typeface="+mn-cs"/>
              </a:defRPr>
            </a:lvl3pPr>
            <a:lvl4pPr marL="914400" indent="-228600" algn="l" defTabSz="914400" rtl="0" eaLnBrk="1" latinLnBrk="0" hangingPunct="1">
              <a:lnSpc>
                <a:spcPct val="90000"/>
              </a:lnSpc>
              <a:spcBef>
                <a:spcPts val="500"/>
              </a:spcBef>
              <a:buClr>
                <a:srgbClr val="0067AC"/>
              </a:buClr>
              <a:buFont typeface="Univers 45 Light" pitchFamily="34" charset="0"/>
              <a:buChar char="»"/>
              <a:defRPr lang="en-US" sz="1600" kern="1200" dirty="0" smtClean="0">
                <a:solidFill>
                  <a:schemeClr val="tx1"/>
                </a:solidFill>
                <a:latin typeface="Univers 45 Light"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Univers 45 Light"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6500"/>
              </a:lnSpc>
              <a:defRPr/>
            </a:pPr>
            <a:endParaRPr lang="en-US" sz="2800">
              <a:solidFill>
                <a:schemeClr val="bg1"/>
              </a:solidFill>
            </a:endParaRPr>
          </a:p>
        </p:txBody>
      </p:sp>
      <p:sp>
        <p:nvSpPr>
          <p:cNvPr id="56" name="TextBox 55">
            <a:extLst>
              <a:ext uri="{FF2B5EF4-FFF2-40B4-BE49-F238E27FC236}">
                <a16:creationId xmlns:a16="http://schemas.microsoft.com/office/drawing/2014/main" id="{6C2B2031-76BD-4F54-9472-27E419DB1D47}"/>
              </a:ext>
            </a:extLst>
          </p:cNvPr>
          <p:cNvSpPr txBox="1"/>
          <p:nvPr/>
        </p:nvSpPr>
        <p:spPr>
          <a:xfrm>
            <a:off x="8347" y="2903220"/>
            <a:ext cx="1982184"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R&amp;R Colony, </a:t>
            </a:r>
            <a:r>
              <a:rPr lang="en-US" sz="1200" err="1">
                <a:solidFill>
                  <a:schemeClr val="bg1"/>
                </a:solidFill>
                <a:effectLst>
                  <a:outerShdw blurRad="38100" dist="38100" dir="2700000" algn="tl">
                    <a:srgbClr val="000000">
                      <a:alpha val="43137"/>
                    </a:srgbClr>
                  </a:outerShdw>
                </a:effectLst>
              </a:rPr>
              <a:t>Darlipali</a:t>
            </a:r>
            <a:endParaRPr lang="en-US" sz="1200">
              <a:solidFill>
                <a:schemeClr val="bg1"/>
              </a:solidFill>
              <a:effectLst>
                <a:outerShdw blurRad="38100" dist="38100" dir="2700000" algn="tl">
                  <a:srgbClr val="000000">
                    <a:alpha val="43137"/>
                  </a:srgbClr>
                </a:outerShdw>
              </a:effectLst>
            </a:endParaRPr>
          </a:p>
        </p:txBody>
      </p:sp>
      <p:sp>
        <p:nvSpPr>
          <p:cNvPr id="58" name="TextBox 57">
            <a:extLst>
              <a:ext uri="{FF2B5EF4-FFF2-40B4-BE49-F238E27FC236}">
                <a16:creationId xmlns:a16="http://schemas.microsoft.com/office/drawing/2014/main" id="{6C2B2031-76BD-4F54-9472-27E419DB1D47}"/>
              </a:ext>
            </a:extLst>
          </p:cNvPr>
          <p:cNvSpPr txBox="1"/>
          <p:nvPr/>
        </p:nvSpPr>
        <p:spPr>
          <a:xfrm>
            <a:off x="2062626" y="2903220"/>
            <a:ext cx="1982182"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Bhadla</a:t>
            </a:r>
            <a:endParaRPr lang="en-US" sz="1200">
              <a:solidFill>
                <a:schemeClr val="bg1"/>
              </a:solidFill>
              <a:effectLst>
                <a:outerShdw blurRad="38100" dist="38100" dir="2700000" algn="tl">
                  <a:srgbClr val="000000">
                    <a:alpha val="43137"/>
                  </a:srgbClr>
                </a:outerShdw>
              </a:effectLst>
            </a:endParaRPr>
          </a:p>
        </p:txBody>
      </p:sp>
      <p:grpSp>
        <p:nvGrpSpPr>
          <p:cNvPr id="3" name="Group 2"/>
          <p:cNvGrpSpPr>
            <a:grpSpLocks/>
          </p:cNvGrpSpPr>
          <p:nvPr/>
        </p:nvGrpSpPr>
        <p:grpSpPr>
          <a:xfrm>
            <a:off x="10212000" y="3124192"/>
            <a:ext cx="1980000" cy="1980000"/>
            <a:chOff x="4135325" y="1137738"/>
            <a:chExt cx="1980000" cy="1980000"/>
          </a:xfrm>
        </p:grpSpPr>
        <p:pic>
          <p:nvPicPr>
            <p:cNvPr id="29" name="Picture 28" descr="A windmill on top of a pole&#10;&#10;Description automatically generated">
              <a:extLst>
                <a:ext uri="{FF2B5EF4-FFF2-40B4-BE49-F238E27FC236}">
                  <a16:creationId xmlns:a16="http://schemas.microsoft.com/office/drawing/2014/main" id="{A73E2657-0808-48F1-9284-6145B182BB69}"/>
                </a:ext>
              </a:extLst>
            </p:cNvPr>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4135325" y="1137738"/>
              <a:ext cx="1980000" cy="1980000"/>
            </a:xfrm>
            <a:prstGeom prst="rect">
              <a:avLst/>
            </a:prstGeom>
          </p:spPr>
        </p:pic>
        <p:sp>
          <p:nvSpPr>
            <p:cNvPr id="59" name="TextBox 58">
              <a:extLst>
                <a:ext uri="{FF2B5EF4-FFF2-40B4-BE49-F238E27FC236}">
                  <a16:creationId xmlns:a16="http://schemas.microsoft.com/office/drawing/2014/main" id="{6C2B2031-76BD-4F54-9472-27E419DB1D47}"/>
                </a:ext>
              </a:extLst>
            </p:cNvPr>
            <p:cNvSpPr txBox="1"/>
            <p:nvPr/>
          </p:nvSpPr>
          <p:spPr>
            <a:xfrm>
              <a:off x="4138851" y="2903220"/>
              <a:ext cx="1974292"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Rojmal</a:t>
              </a:r>
              <a:endParaRPr lang="en-US" sz="1200">
                <a:solidFill>
                  <a:schemeClr val="bg1"/>
                </a:solidFill>
                <a:effectLst>
                  <a:outerShdw blurRad="38100" dist="38100" dir="2700000" algn="tl">
                    <a:srgbClr val="000000">
                      <a:alpha val="43137"/>
                    </a:srgbClr>
                  </a:outerShdw>
                </a:effectLst>
              </a:endParaRPr>
            </a:p>
          </p:txBody>
        </p:sp>
      </p:grpSp>
      <p:sp>
        <p:nvSpPr>
          <p:cNvPr id="60" name="TextBox 59">
            <a:extLst>
              <a:ext uri="{FF2B5EF4-FFF2-40B4-BE49-F238E27FC236}">
                <a16:creationId xmlns:a16="http://schemas.microsoft.com/office/drawing/2014/main" id="{6C2B2031-76BD-4F54-9472-27E419DB1D47}"/>
              </a:ext>
            </a:extLst>
          </p:cNvPr>
          <p:cNvSpPr txBox="1"/>
          <p:nvPr/>
        </p:nvSpPr>
        <p:spPr>
          <a:xfrm>
            <a:off x="6127202" y="4880115"/>
            <a:ext cx="1980000"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Koldam</a:t>
            </a:r>
            <a:endParaRPr lang="en-US" sz="1200">
              <a:solidFill>
                <a:schemeClr val="bg1"/>
              </a:solidFill>
              <a:effectLst>
                <a:outerShdw blurRad="38100" dist="38100" dir="2700000" algn="tl">
                  <a:srgbClr val="000000">
                    <a:alpha val="43137"/>
                  </a:srgbClr>
                </a:outerShdw>
              </a:effectLst>
            </a:endParaRPr>
          </a:p>
        </p:txBody>
      </p:sp>
      <p:sp>
        <p:nvSpPr>
          <p:cNvPr id="61" name="TextBox 60">
            <a:extLst>
              <a:ext uri="{FF2B5EF4-FFF2-40B4-BE49-F238E27FC236}">
                <a16:creationId xmlns:a16="http://schemas.microsoft.com/office/drawing/2014/main" id="{6C2B2031-76BD-4F54-9472-27E419DB1D47}"/>
              </a:ext>
            </a:extLst>
          </p:cNvPr>
          <p:cNvSpPr txBox="1"/>
          <p:nvPr/>
        </p:nvSpPr>
        <p:spPr>
          <a:xfrm>
            <a:off x="8152017" y="4883220"/>
            <a:ext cx="1980000"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Kayamkulam</a:t>
            </a:r>
            <a:endParaRPr lang="en-US" sz="1200">
              <a:solidFill>
                <a:schemeClr val="bg1"/>
              </a:solidFill>
              <a:effectLst>
                <a:outerShdw blurRad="38100" dist="38100" dir="2700000" algn="tl">
                  <a:srgbClr val="000000">
                    <a:alpha val="43137"/>
                  </a:srgbClr>
                </a:outerShdw>
              </a:effectLst>
            </a:endParaRPr>
          </a:p>
        </p:txBody>
      </p:sp>
      <p:grpSp>
        <p:nvGrpSpPr>
          <p:cNvPr id="2" name="Group 1"/>
          <p:cNvGrpSpPr/>
          <p:nvPr/>
        </p:nvGrpSpPr>
        <p:grpSpPr>
          <a:xfrm>
            <a:off x="4119209" y="1134274"/>
            <a:ext cx="1980000" cy="1980000"/>
            <a:chOff x="10212002" y="3117738"/>
            <a:chExt cx="1980000" cy="1980000"/>
          </a:xfrm>
        </p:grpSpPr>
        <p:pic>
          <p:nvPicPr>
            <p:cNvPr id="25" name="Picture 24" descr="A view of a city at night&#10;&#10;Description automatically generated">
              <a:extLst>
                <a:ext uri="{FF2B5EF4-FFF2-40B4-BE49-F238E27FC236}">
                  <a16:creationId xmlns:a16="http://schemas.microsoft.com/office/drawing/2014/main" id="{8A7B314A-1964-432B-8389-A27BF6E5DDA0}"/>
                </a:ext>
              </a:extLst>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212002" y="3117738"/>
              <a:ext cx="1980000" cy="1980000"/>
            </a:xfrm>
            <a:prstGeom prst="rect">
              <a:avLst/>
            </a:prstGeom>
          </p:spPr>
        </p:pic>
        <p:sp>
          <p:nvSpPr>
            <p:cNvPr id="62" name="TextBox 61">
              <a:extLst>
                <a:ext uri="{FF2B5EF4-FFF2-40B4-BE49-F238E27FC236}">
                  <a16:creationId xmlns:a16="http://schemas.microsoft.com/office/drawing/2014/main" id="{6C2B2031-76BD-4F54-9472-27E419DB1D47}"/>
                </a:ext>
              </a:extLst>
            </p:cNvPr>
            <p:cNvSpPr txBox="1"/>
            <p:nvPr/>
          </p:nvSpPr>
          <p:spPr>
            <a:xfrm>
              <a:off x="10213309" y="4883220"/>
              <a:ext cx="1978693" cy="214518"/>
            </a:xfrm>
            <a:prstGeom prst="roundRect">
              <a:avLst>
                <a:gd name="adj" fmla="val 0"/>
              </a:avLst>
            </a:prstGeom>
            <a:solidFill>
              <a:srgbClr val="0067AF">
                <a:alpha val="40000"/>
              </a:srgbClr>
            </a:solidFill>
            <a:ln>
              <a:no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sz="1200">
                  <a:solidFill>
                    <a:schemeClr val="bg1"/>
                  </a:solidFill>
                  <a:effectLst>
                    <a:outerShdw blurRad="38100" dist="38100" dir="2700000" algn="tl">
                      <a:srgbClr val="000000">
                        <a:alpha val="43137"/>
                      </a:srgbClr>
                    </a:outerShdw>
                  </a:effectLst>
                </a:rPr>
                <a:t>NTPC </a:t>
              </a:r>
              <a:r>
                <a:rPr lang="en-US" sz="1200" err="1">
                  <a:solidFill>
                    <a:schemeClr val="bg1"/>
                  </a:solidFill>
                  <a:effectLst>
                    <a:outerShdw blurRad="38100" dist="38100" dir="2700000" algn="tl">
                      <a:srgbClr val="000000">
                        <a:alpha val="43137"/>
                      </a:srgbClr>
                    </a:outerShdw>
                  </a:effectLst>
                </a:rPr>
                <a:t>Kudgi</a:t>
              </a:r>
              <a:endParaRPr lang="en-US" sz="1200">
                <a:solidFill>
                  <a:schemeClr val="bg1"/>
                </a:solidFill>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278697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7114F0-9C15-5251-9928-B75779C4D155}"/>
              </a:ext>
            </a:extLst>
          </p:cNvPr>
          <p:cNvSpPr/>
          <p:nvPr/>
        </p:nvSpPr>
        <p:spPr>
          <a:xfrm>
            <a:off x="4075712" y="2644170"/>
            <a:ext cx="3794051" cy="1569660"/>
          </a:xfrm>
          <a:prstGeom prst="rect">
            <a:avLst/>
          </a:prstGeom>
          <a:noFill/>
        </p:spPr>
        <p:txBody>
          <a:bodyPr wrap="none" lIns="91440" tIns="45720" rIns="91440" bIns="45720">
            <a:spAutoFit/>
          </a:bodyPr>
          <a:lstStyle/>
          <a:p>
            <a:pPr algn="ctr"/>
            <a:r>
              <a:rPr lang="en-IN" sz="9600" b="1">
                <a:ln w="0"/>
                <a:solidFill>
                  <a:schemeClr val="accent1"/>
                </a:solidFill>
                <a:effectLst>
                  <a:outerShdw blurRad="38100" dist="25400" dir="5400000" algn="ctr" rotWithShape="0">
                    <a:srgbClr val="6E747A">
                      <a:alpha val="43000"/>
                    </a:srgbClr>
                  </a:outerShdw>
                </a:effectLst>
              </a:rPr>
              <a:t>Thanks</a:t>
            </a:r>
            <a:endParaRPr lang="en-IN" sz="9600" b="1" cap="none" spc="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35786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29860-4271-F1AB-60B0-5D8F2FBA87D5}"/>
              </a:ext>
            </a:extLst>
          </p:cNvPr>
          <p:cNvSpPr>
            <a:spLocks noGrp="1"/>
          </p:cNvSpPr>
          <p:nvPr>
            <p:ph type="title"/>
          </p:nvPr>
        </p:nvSpPr>
        <p:spPr/>
        <p:txBody>
          <a:bodyPr>
            <a:noAutofit/>
          </a:bodyPr>
          <a:lstStyle/>
          <a:p>
            <a:r>
              <a:rPr lang="en-US" sz="2400" b="1" i="1">
                <a:solidFill>
                  <a:schemeClr val="accent1"/>
                </a:solidFill>
                <a:latin typeface="+mn-lt"/>
              </a:rPr>
              <a:t>Waiver of transmission charges for Hydro generating station (Reg 13(2)(e)(b))</a:t>
            </a:r>
          </a:p>
        </p:txBody>
      </p:sp>
      <p:sp>
        <p:nvSpPr>
          <p:cNvPr id="3" name="Text Placeholder 2">
            <a:extLst>
              <a:ext uri="{FF2B5EF4-FFF2-40B4-BE49-F238E27FC236}">
                <a16:creationId xmlns:a16="http://schemas.microsoft.com/office/drawing/2014/main" id="{0CAFE1CF-F3E0-649B-07ED-210F1D2EA1BA}"/>
              </a:ext>
            </a:extLst>
          </p:cNvPr>
          <p:cNvSpPr>
            <a:spLocks noGrp="1"/>
          </p:cNvSpPr>
          <p:nvPr>
            <p:ph type="body" sz="quarter" idx="10"/>
          </p:nvPr>
        </p:nvSpPr>
        <p:spPr>
          <a:xfrm>
            <a:off x="381000" y="1164385"/>
            <a:ext cx="11430000" cy="5115249"/>
          </a:xfrm>
        </p:spPr>
        <p:txBody>
          <a:bodyPr>
            <a:normAutofit/>
          </a:bodyPr>
          <a:lstStyle/>
          <a:p>
            <a:pPr algn="just">
              <a:buFont typeface="Wingdings" panose="05000000000000000000" pitchFamily="2" charset="2"/>
              <a:buChar char="q"/>
            </a:pPr>
            <a:r>
              <a:rPr lang="en-US" sz="1800" dirty="0"/>
              <a:t> It is proposed that </a:t>
            </a:r>
            <a:r>
              <a:rPr lang="en-US" sz="1800" b="1" dirty="0">
                <a:solidFill>
                  <a:srgbClr val="0070C0"/>
                </a:solidFill>
              </a:rPr>
              <a:t>waiver of transmission charges for hydro stations</a:t>
            </a:r>
            <a:r>
              <a:rPr lang="en-US" sz="1800" dirty="0"/>
              <a:t>, shall be considered if:</a:t>
            </a:r>
          </a:p>
          <a:p>
            <a:pPr marL="0" indent="0" algn="just">
              <a:buNone/>
            </a:pPr>
            <a:r>
              <a:rPr lang="en-US" sz="1800" dirty="0"/>
              <a:t>        </a:t>
            </a:r>
          </a:p>
          <a:p>
            <a:pPr marL="0" indent="0" algn="just">
              <a:spcAft>
                <a:spcPts val="600"/>
              </a:spcAft>
              <a:buNone/>
            </a:pPr>
            <a:r>
              <a:rPr lang="en-US" sz="1800" dirty="0"/>
              <a:t>         (a) PPAs are signed after 1.12.2022 but before 30.06.2025          </a:t>
            </a:r>
            <a:r>
              <a:rPr lang="en-US" sz="1800" b="1" dirty="0"/>
              <a:t>&amp; </a:t>
            </a:r>
            <a:r>
              <a:rPr lang="en-US" sz="1800" dirty="0"/>
              <a:t> </a:t>
            </a:r>
          </a:p>
          <a:p>
            <a:pPr marL="447675" indent="0" algn="just">
              <a:spcAft>
                <a:spcPts val="600"/>
              </a:spcAft>
              <a:buNone/>
            </a:pPr>
            <a:r>
              <a:rPr lang="en-US" sz="1800" dirty="0"/>
              <a:t> (b) construction work is awarded </a:t>
            </a:r>
            <a:r>
              <a:rPr lang="en-US" sz="1800" b="1" dirty="0">
                <a:solidFill>
                  <a:srgbClr val="0070C0"/>
                </a:solidFill>
              </a:rPr>
              <a:t>on or after 1.12.2022 </a:t>
            </a:r>
            <a:r>
              <a:rPr lang="en-US" sz="1800" dirty="0"/>
              <a:t>but on or before 30.06.2025.</a:t>
            </a:r>
          </a:p>
          <a:p>
            <a:pPr marL="0" indent="0" algn="just">
              <a:buNone/>
            </a:pPr>
            <a:endParaRPr lang="en-US" sz="400" b="1" i="1" dirty="0"/>
          </a:p>
          <a:p>
            <a:pPr marL="0" indent="0" algn="just">
              <a:buNone/>
            </a:pPr>
            <a:r>
              <a:rPr lang="en-US" sz="1800" b="1" i="1" dirty="0"/>
              <a:t>Submission: </a:t>
            </a:r>
          </a:p>
          <a:p>
            <a:pPr marL="354013" indent="-176213" algn="just">
              <a:spcAft>
                <a:spcPts val="600"/>
              </a:spcAft>
              <a:buFont typeface="Wingdings" panose="05000000000000000000" pitchFamily="2" charset="2"/>
              <a:buChar char="§"/>
            </a:pPr>
            <a:r>
              <a:rPr lang="en-IN" sz="1800" b="1" dirty="0">
                <a:solidFill>
                  <a:srgbClr val="0070C0"/>
                </a:solidFill>
              </a:rPr>
              <a:t>As per </a:t>
            </a:r>
            <a:r>
              <a:rPr lang="en-IN" sz="1800" b="1" dirty="0" err="1">
                <a:solidFill>
                  <a:srgbClr val="0070C0"/>
                </a:solidFill>
              </a:rPr>
              <a:t>MoP</a:t>
            </a:r>
            <a:r>
              <a:rPr lang="en-IN" sz="1800" b="1" dirty="0">
                <a:solidFill>
                  <a:srgbClr val="0070C0"/>
                </a:solidFill>
              </a:rPr>
              <a:t> order </a:t>
            </a:r>
            <a:r>
              <a:rPr lang="en-IN" sz="1800" dirty="0"/>
              <a:t>dated 01.12.2022, for waiver of ISTS charges, </a:t>
            </a:r>
            <a:r>
              <a:rPr lang="en-IN" sz="1800" b="1" i="1" dirty="0">
                <a:solidFill>
                  <a:srgbClr val="0070C0"/>
                </a:solidFill>
              </a:rPr>
              <a:t>the construction work is to be awarded on or before 30.06.2025.</a:t>
            </a:r>
            <a:r>
              <a:rPr lang="en-IN" sz="1800" dirty="0"/>
              <a:t> Further </a:t>
            </a:r>
            <a:r>
              <a:rPr lang="en-IN" sz="1800" b="1" dirty="0">
                <a:solidFill>
                  <a:srgbClr val="0070C0"/>
                </a:solidFill>
              </a:rPr>
              <a:t>it does not envisage award of work on or after 1.12.2022</a:t>
            </a:r>
            <a:r>
              <a:rPr lang="en-IN" sz="1800" dirty="0"/>
              <a:t>. </a:t>
            </a:r>
          </a:p>
          <a:p>
            <a:pPr marL="354013" indent="-176213" algn="just">
              <a:spcAft>
                <a:spcPts val="600"/>
              </a:spcAft>
              <a:buFont typeface="Wingdings" panose="05000000000000000000" pitchFamily="2" charset="2"/>
              <a:buChar char="§"/>
            </a:pPr>
            <a:r>
              <a:rPr lang="en-US" sz="1800" dirty="0"/>
              <a:t>The draft proposes an additional condition that, for the entitlement of waiver, construction work is to be awarded </a:t>
            </a:r>
            <a:r>
              <a:rPr lang="en-US" sz="1800" b="1" dirty="0"/>
              <a:t>on or after 1.12.2022.</a:t>
            </a:r>
          </a:p>
          <a:p>
            <a:pPr marL="354013" indent="-176213" algn="just">
              <a:spcAft>
                <a:spcPts val="600"/>
              </a:spcAft>
              <a:buFont typeface="Wingdings" panose="05000000000000000000" pitchFamily="2" charset="2"/>
              <a:buChar char="§"/>
            </a:pPr>
            <a:r>
              <a:rPr lang="en-US" sz="1800" b="1" dirty="0">
                <a:solidFill>
                  <a:srgbClr val="0070C0"/>
                </a:solidFill>
                <a:ea typeface="Calibri" panose="020F0502020204030204" pitchFamily="34" charset="0"/>
                <a:cs typeface="Mangal" panose="02040503050203030202" pitchFamily="18" charset="0"/>
              </a:rPr>
              <a:t>Such additional condition </a:t>
            </a:r>
            <a:r>
              <a:rPr lang="en-US" sz="1800" b="1" dirty="0">
                <a:solidFill>
                  <a:srgbClr val="0070C0"/>
                </a:solidFill>
                <a:effectLst/>
                <a:ea typeface="Times New Roman" panose="02020603050405020304" pitchFamily="18" charset="0"/>
                <a:cs typeface="Mangal" panose="02040503050203030202" pitchFamily="18" charset="0"/>
              </a:rPr>
              <a:t>may place certain hydro stations in disadvantageous condition which have awarded their contract before 1.12.2022</a:t>
            </a:r>
            <a:r>
              <a:rPr lang="en-US" sz="1800" dirty="0">
                <a:effectLst/>
                <a:ea typeface="Times New Roman" panose="02020603050405020304" pitchFamily="18" charset="0"/>
                <a:cs typeface="Mangal" panose="02040503050203030202" pitchFamily="18" charset="0"/>
              </a:rPr>
              <a:t> but are striving for signing the PPA.</a:t>
            </a:r>
            <a:endParaRPr lang="en-IN" sz="1800" dirty="0">
              <a:effectLst/>
              <a:ea typeface="Times New Roman" panose="02020603050405020304" pitchFamily="18" charset="0"/>
              <a:cs typeface="Mangal" panose="02040503050203030202" pitchFamily="18" charset="0"/>
            </a:endParaRPr>
          </a:p>
          <a:p>
            <a:pPr marL="269875" indent="0">
              <a:buNone/>
            </a:pPr>
            <a:endParaRPr lang="en-US" sz="1800" dirty="0"/>
          </a:p>
        </p:txBody>
      </p:sp>
      <p:sp>
        <p:nvSpPr>
          <p:cNvPr id="4" name="TextBox 3">
            <a:extLst>
              <a:ext uri="{FF2B5EF4-FFF2-40B4-BE49-F238E27FC236}">
                <a16:creationId xmlns:a16="http://schemas.microsoft.com/office/drawing/2014/main" id="{F347012B-A699-324A-7AA2-0F8FB0598776}"/>
              </a:ext>
            </a:extLst>
          </p:cNvPr>
          <p:cNvSpPr txBox="1"/>
          <p:nvPr/>
        </p:nvSpPr>
        <p:spPr>
          <a:xfrm>
            <a:off x="457201" y="5508949"/>
            <a:ext cx="11353799"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b="1" i="1" dirty="0">
                <a:ea typeface="Times New Roman" panose="02020603050405020304" pitchFamily="18" charset="0"/>
                <a:cs typeface="Mangal" panose="02040503050203030202" pitchFamily="18" charset="0"/>
              </a:rPr>
              <a:t>T</a:t>
            </a:r>
            <a:r>
              <a:rPr lang="en-US" sz="1800" b="1" i="1" dirty="0">
                <a:ea typeface="Times New Roman" panose="02020603050405020304" pitchFamily="18" charset="0"/>
                <a:cs typeface="Mangal" panose="02040503050203030202" pitchFamily="18" charset="0"/>
              </a:rPr>
              <a:t>he condition of awarding </a:t>
            </a:r>
            <a:r>
              <a:rPr lang="en-US" sz="1800" b="1" i="1" dirty="0"/>
              <a:t> construction work on or after 1.12.2022 may not be put.</a:t>
            </a:r>
            <a:endParaRPr lang="en-IN" dirty="0"/>
          </a:p>
        </p:txBody>
      </p:sp>
    </p:spTree>
    <p:extLst>
      <p:ext uri="{BB962C8B-B14F-4D97-AF65-F5344CB8AC3E}">
        <p14:creationId xmlns:p14="http://schemas.microsoft.com/office/powerpoint/2010/main" val="320843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00C4C6B-383E-12D1-365A-76F762BECE34}"/>
              </a:ext>
            </a:extLst>
          </p:cNvPr>
          <p:cNvSpPr>
            <a:spLocks noGrp="1"/>
          </p:cNvSpPr>
          <p:nvPr>
            <p:ph type="body" sz="quarter" idx="10"/>
          </p:nvPr>
        </p:nvSpPr>
        <p:spPr>
          <a:xfrm>
            <a:off x="457200" y="1078230"/>
            <a:ext cx="11153775" cy="5347871"/>
          </a:xfrm>
        </p:spPr>
        <p:txBody>
          <a:bodyPr>
            <a:normAutofit/>
          </a:bodyPr>
          <a:lstStyle/>
          <a:p>
            <a:pPr algn="just" fontAlgn="base">
              <a:spcAft>
                <a:spcPts val="600"/>
              </a:spcAft>
              <a:buFont typeface="Wingdings" panose="05000000000000000000" pitchFamily="2" charset="2"/>
              <a:buChar char="q"/>
            </a:pPr>
            <a:r>
              <a:rPr lang="en-US" sz="1800" dirty="0"/>
              <a:t>Draft Regulation proposes that, if transmission licensee of terminal bay achieves COD, but Connectivity grantee is delayed, the Connectivity Grantee shall pay 100% Yearly Transmission Charges for the bay. </a:t>
            </a:r>
          </a:p>
          <a:p>
            <a:pPr marL="0" indent="0" algn="just" fontAlgn="base">
              <a:spcAft>
                <a:spcPts val="600"/>
              </a:spcAft>
              <a:buNone/>
            </a:pPr>
            <a:r>
              <a:rPr lang="en-US" sz="1800" b="1" i="1" dirty="0"/>
              <a:t> Submission:</a:t>
            </a:r>
          </a:p>
          <a:p>
            <a:pPr marL="266700" indent="-266700" algn="just" fontAlgn="base">
              <a:spcAft>
                <a:spcPts val="600"/>
              </a:spcAft>
              <a:buFont typeface="Wingdings" panose="05000000000000000000" pitchFamily="2" charset="2"/>
              <a:buChar char="§"/>
            </a:pPr>
            <a:r>
              <a:rPr lang="en-US" sz="1800" dirty="0">
                <a:latin typeface="Calibri" panose="020F0502020204030204" pitchFamily="34" charset="0"/>
              </a:rPr>
              <a:t>2</a:t>
            </a:r>
            <a:r>
              <a:rPr lang="en-US" sz="1800" baseline="30000" dirty="0">
                <a:latin typeface="Calibri" panose="020F0502020204030204" pitchFamily="34" charset="0"/>
              </a:rPr>
              <a:t>nd</a:t>
            </a:r>
            <a:r>
              <a:rPr lang="en-US" sz="1800" dirty="0">
                <a:latin typeface="Calibri" panose="020F0502020204030204" pitchFamily="34" charset="0"/>
              </a:rPr>
              <a:t> amendment to Sharing Regulations for dealing with Upstream &amp; Downstream transmission licensees </a:t>
            </a:r>
            <a:r>
              <a:rPr lang="en-US" sz="1800" dirty="0" err="1">
                <a:latin typeface="Calibri" panose="020F0502020204030204" pitchFamily="34" charset="0"/>
              </a:rPr>
              <a:t>CoD</a:t>
            </a:r>
            <a:r>
              <a:rPr lang="en-US" sz="1800" dirty="0">
                <a:latin typeface="Calibri" panose="020F0502020204030204" pitchFamily="34" charset="0"/>
              </a:rPr>
              <a:t> mismatch, provides that in case of delay, a transmission licensee, is required to pay only lower of 50% of YTC of its transmission system or of the system which has achieved </a:t>
            </a:r>
            <a:r>
              <a:rPr lang="en-US" sz="1800" dirty="0" err="1">
                <a:latin typeface="Calibri" panose="020F0502020204030204" pitchFamily="34" charset="0"/>
              </a:rPr>
              <a:t>CoD</a:t>
            </a:r>
            <a:r>
              <a:rPr lang="en-US" sz="1800" dirty="0">
                <a:latin typeface="Calibri" panose="020F0502020204030204" pitchFamily="34" charset="0"/>
              </a:rPr>
              <a:t>. </a:t>
            </a:r>
          </a:p>
          <a:p>
            <a:pPr marL="266700" indent="-266700" algn="just" fontAlgn="base">
              <a:spcAft>
                <a:spcPts val="600"/>
              </a:spcAft>
              <a:buFont typeface="Wingdings" panose="05000000000000000000" pitchFamily="2" charset="2"/>
              <a:buChar char="§"/>
            </a:pPr>
            <a:r>
              <a:rPr lang="en-US" sz="1800" dirty="0">
                <a:latin typeface="Calibri" panose="020F0502020204030204" pitchFamily="34" charset="0"/>
              </a:rPr>
              <a:t>However, as per the proposed amendment, generator is to pay 100% YTC of bays, if its </a:t>
            </a:r>
            <a:r>
              <a:rPr lang="en-US" sz="1800" dirty="0" err="1">
                <a:latin typeface="Calibri" panose="020F0502020204030204" pitchFamily="34" charset="0"/>
              </a:rPr>
              <a:t>CoD</a:t>
            </a:r>
            <a:r>
              <a:rPr lang="en-US" sz="1800" dirty="0">
                <a:latin typeface="Calibri" panose="020F0502020204030204" pitchFamily="34" charset="0"/>
              </a:rPr>
              <a:t> is delayed. </a:t>
            </a:r>
          </a:p>
          <a:p>
            <a:pPr marL="266700" indent="-266700" algn="just" fontAlgn="base">
              <a:spcAft>
                <a:spcPts val="600"/>
              </a:spcAft>
              <a:buFont typeface="Wingdings" panose="05000000000000000000" pitchFamily="2" charset="2"/>
              <a:buChar char="§"/>
            </a:pPr>
            <a:r>
              <a:rPr lang="en-US" sz="1800" dirty="0">
                <a:latin typeface="Calibri" panose="020F0502020204030204" pitchFamily="34" charset="0"/>
                <a:ea typeface="Calibri"/>
                <a:cs typeface="Calibri"/>
              </a:rPr>
              <a:t>This is </a:t>
            </a:r>
            <a:r>
              <a:rPr lang="en-US" sz="1800" dirty="0">
                <a:latin typeface="Calibri"/>
                <a:ea typeface="Calibri"/>
                <a:cs typeface="Calibri"/>
              </a:rPr>
              <a:t>creating a difference in treatment of delays between generator and Transmission licensee vis a vis delay between two Transmission licensees i.e. </a:t>
            </a:r>
          </a:p>
          <a:p>
            <a:pPr marL="1162050" indent="-266700" algn="just" fontAlgn="base">
              <a:spcAft>
                <a:spcPts val="600"/>
              </a:spcAft>
              <a:buFont typeface="Wingdings" panose="05000000000000000000" pitchFamily="2" charset="2"/>
              <a:buChar char="§"/>
            </a:pPr>
            <a:r>
              <a:rPr lang="en-US" sz="1800" b="1" dirty="0">
                <a:solidFill>
                  <a:srgbClr val="0070C0"/>
                </a:solidFill>
                <a:latin typeface="Calibri"/>
                <a:ea typeface="Calibri"/>
                <a:cs typeface="Calibri"/>
              </a:rPr>
              <a:t>if there is a delay of </a:t>
            </a:r>
            <a:r>
              <a:rPr lang="en-US" sz="1800" b="1" dirty="0" err="1">
                <a:solidFill>
                  <a:srgbClr val="0070C0"/>
                </a:solidFill>
                <a:latin typeface="Calibri"/>
                <a:ea typeface="Calibri"/>
                <a:cs typeface="Calibri"/>
              </a:rPr>
              <a:t>CoD</a:t>
            </a:r>
            <a:r>
              <a:rPr lang="en-US" sz="1800" b="1" dirty="0">
                <a:solidFill>
                  <a:srgbClr val="0070C0"/>
                </a:solidFill>
                <a:latin typeface="Calibri"/>
                <a:ea typeface="Calibri"/>
                <a:cs typeface="Calibri"/>
              </a:rPr>
              <a:t> of generator, it has to pay 100% of the YTC, while if there is a mismatch of </a:t>
            </a:r>
            <a:r>
              <a:rPr lang="en-US" sz="1800" b="1" dirty="0" err="1">
                <a:solidFill>
                  <a:srgbClr val="0070C0"/>
                </a:solidFill>
                <a:latin typeface="Calibri"/>
                <a:ea typeface="Calibri"/>
                <a:cs typeface="Calibri"/>
              </a:rPr>
              <a:t>CoD</a:t>
            </a:r>
            <a:r>
              <a:rPr lang="en-US" sz="1800" b="1" dirty="0">
                <a:solidFill>
                  <a:srgbClr val="0070C0"/>
                </a:solidFill>
                <a:latin typeface="Calibri"/>
                <a:ea typeface="Calibri"/>
                <a:cs typeface="Calibri"/>
              </a:rPr>
              <a:t> among transmission licensees, the delayed licensee pays only 50% of the YTC.</a:t>
            </a:r>
          </a:p>
          <a:p>
            <a:pPr marL="266700" indent="-266700" algn="just" fontAlgn="base">
              <a:spcAft>
                <a:spcPts val="600"/>
              </a:spcAft>
              <a:buFont typeface="Wingdings" panose="05000000000000000000" pitchFamily="2" charset="2"/>
              <a:buChar char="§"/>
            </a:pPr>
            <a:r>
              <a:rPr lang="en-US" sz="1800" b="0" i="0" u="none" strike="noStrike" baseline="0" dirty="0">
                <a:latin typeface="Calibri"/>
                <a:ea typeface="Calibri"/>
                <a:cs typeface="Calibri"/>
              </a:rPr>
              <a:t>As generator may get delayed due to various reasons which are beyond its control, parity in treatment of delay may be provided by </a:t>
            </a:r>
            <a:r>
              <a:rPr lang="en-US" sz="1800" dirty="0">
                <a:latin typeface="Calibri"/>
                <a:ea typeface="Calibri"/>
                <a:cs typeface="Calibri"/>
              </a:rPr>
              <a:t>following:</a:t>
            </a:r>
          </a:p>
          <a:p>
            <a:pPr marL="266700" indent="-266700" algn="just" fontAlgn="base">
              <a:spcAft>
                <a:spcPts val="600"/>
              </a:spcAft>
              <a:buFont typeface="Wingdings" panose="05000000000000000000" pitchFamily="2" charset="2"/>
              <a:buChar char="§"/>
            </a:pPr>
            <a:endParaRPr lang="en-US" sz="1800" dirty="0">
              <a:latin typeface="Calibri"/>
              <a:ea typeface="Calibri"/>
              <a:cs typeface="Calibri"/>
            </a:endParaRPr>
          </a:p>
          <a:p>
            <a:pPr marL="0" indent="0">
              <a:buNone/>
            </a:pPr>
            <a:endParaRPr lang="en-IN" dirty="0"/>
          </a:p>
        </p:txBody>
      </p:sp>
      <p:sp>
        <p:nvSpPr>
          <p:cNvPr id="10" name="Title 1">
            <a:extLst>
              <a:ext uri="{FF2B5EF4-FFF2-40B4-BE49-F238E27FC236}">
                <a16:creationId xmlns:a16="http://schemas.microsoft.com/office/drawing/2014/main" id="{624E6171-C47D-5C39-B410-6FF3F6F343AC}"/>
              </a:ext>
            </a:extLst>
          </p:cNvPr>
          <p:cNvSpPr>
            <a:spLocks noGrp="1"/>
          </p:cNvSpPr>
          <p:nvPr>
            <p:ph type="title"/>
          </p:nvPr>
        </p:nvSpPr>
        <p:spPr>
          <a:xfrm>
            <a:off x="457200" y="277813"/>
            <a:ext cx="10325100" cy="700087"/>
          </a:xfrm>
        </p:spPr>
        <p:txBody>
          <a:bodyPr>
            <a:normAutofit fontScale="90000"/>
          </a:bodyPr>
          <a:lstStyle/>
          <a:p>
            <a:r>
              <a:rPr lang="en-IN" sz="2400" b="1" i="1">
                <a:solidFill>
                  <a:srgbClr val="4472C4"/>
                </a:solidFill>
                <a:latin typeface="Calibri" panose="020F0502020204030204"/>
              </a:rPr>
              <a:t>Delay in </a:t>
            </a:r>
            <a:r>
              <a:rPr lang="en-IN" sz="2400" b="1" i="1" err="1">
                <a:solidFill>
                  <a:srgbClr val="4472C4"/>
                </a:solidFill>
                <a:latin typeface="Calibri" panose="020F0502020204030204"/>
              </a:rPr>
              <a:t>CoD</a:t>
            </a:r>
            <a:r>
              <a:rPr lang="en-IN" sz="2400" b="1" i="1">
                <a:solidFill>
                  <a:srgbClr val="4472C4"/>
                </a:solidFill>
                <a:latin typeface="Calibri" panose="020F0502020204030204"/>
              </a:rPr>
              <a:t> and disparity in consequent Liability of Transmission charges         ….. (1/2) </a:t>
            </a:r>
          </a:p>
        </p:txBody>
      </p:sp>
      <p:sp>
        <p:nvSpPr>
          <p:cNvPr id="4" name="TextBox 3">
            <a:extLst>
              <a:ext uri="{FF2B5EF4-FFF2-40B4-BE49-F238E27FC236}">
                <a16:creationId xmlns:a16="http://schemas.microsoft.com/office/drawing/2014/main" id="{5172AA18-6C78-335D-592F-8E7C6486B63A}"/>
              </a:ext>
            </a:extLst>
          </p:cNvPr>
          <p:cNvSpPr txBox="1"/>
          <p:nvPr/>
        </p:nvSpPr>
        <p:spPr>
          <a:xfrm>
            <a:off x="657227" y="5779770"/>
            <a:ext cx="10953748"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b="1" i="1" dirty="0">
                <a:cs typeface="Mangal" panose="02040503050203030202" pitchFamily="18" charset="0"/>
              </a:rPr>
              <a:t>In case of delay on the part of generator in achieving </a:t>
            </a:r>
            <a:r>
              <a:rPr lang="en-US" b="1" i="1" dirty="0" err="1">
                <a:cs typeface="Mangal" panose="02040503050203030202" pitchFamily="18" charset="0"/>
              </a:rPr>
              <a:t>CoD</a:t>
            </a:r>
            <a:r>
              <a:rPr lang="en-US" b="1" i="1" dirty="0">
                <a:cs typeface="Mangal" panose="02040503050203030202" pitchFamily="18" charset="0"/>
              </a:rPr>
              <a:t>, it shall require to pay 50% of YTC of transmission system which  has achieved </a:t>
            </a:r>
            <a:r>
              <a:rPr lang="en-US" b="1" i="1" dirty="0" err="1">
                <a:cs typeface="Mangal" panose="02040503050203030202" pitchFamily="18" charset="0"/>
              </a:rPr>
              <a:t>CoD</a:t>
            </a:r>
            <a:r>
              <a:rPr lang="en-US" b="1" i="1" dirty="0">
                <a:cs typeface="Mangal" panose="02040503050203030202" pitchFamily="18" charset="0"/>
              </a:rPr>
              <a:t>. </a:t>
            </a:r>
            <a:endParaRPr lang="en-IN" b="1" i="1" dirty="0">
              <a:cs typeface="Mangal" panose="02040503050203030202" pitchFamily="18" charset="0"/>
            </a:endParaRPr>
          </a:p>
        </p:txBody>
      </p:sp>
    </p:spTree>
    <p:extLst>
      <p:ext uri="{BB962C8B-B14F-4D97-AF65-F5344CB8AC3E}">
        <p14:creationId xmlns:p14="http://schemas.microsoft.com/office/powerpoint/2010/main" val="115627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5C8D5-30B0-1088-C170-C2AFDDB25407}"/>
              </a:ext>
            </a:extLst>
          </p:cNvPr>
          <p:cNvSpPr>
            <a:spLocks noGrp="1"/>
          </p:cNvSpPr>
          <p:nvPr>
            <p:ph type="title"/>
          </p:nvPr>
        </p:nvSpPr>
        <p:spPr/>
        <p:txBody>
          <a:bodyPr>
            <a:normAutofit/>
          </a:bodyPr>
          <a:lstStyle/>
          <a:p>
            <a:r>
              <a:rPr lang="en-IN" sz="2400" b="1" i="1" dirty="0">
                <a:solidFill>
                  <a:schemeClr val="accent1"/>
                </a:solidFill>
                <a:latin typeface="+mn-lt"/>
              </a:rPr>
              <a:t>Delay due to force majeure and Waiver of Transmission charges           …….. (1/4)</a:t>
            </a:r>
          </a:p>
        </p:txBody>
      </p:sp>
      <p:sp>
        <p:nvSpPr>
          <p:cNvPr id="3" name="Text Placeholder 2">
            <a:extLst>
              <a:ext uri="{FF2B5EF4-FFF2-40B4-BE49-F238E27FC236}">
                <a16:creationId xmlns:a16="http://schemas.microsoft.com/office/drawing/2014/main" id="{80050973-FA0D-D179-7A4F-4F15FEB92439}"/>
              </a:ext>
            </a:extLst>
          </p:cNvPr>
          <p:cNvSpPr>
            <a:spLocks noGrp="1"/>
          </p:cNvSpPr>
          <p:nvPr>
            <p:ph type="body" sz="quarter" idx="10"/>
          </p:nvPr>
        </p:nvSpPr>
        <p:spPr>
          <a:xfrm>
            <a:off x="323851" y="1177505"/>
            <a:ext cx="11363324" cy="4966120"/>
          </a:xfrm>
        </p:spPr>
        <p:txBody>
          <a:bodyPr>
            <a:normAutofit/>
          </a:bodyPr>
          <a:lstStyle/>
          <a:p>
            <a:pPr algn="just">
              <a:buFont typeface="Wingdings" panose="05000000000000000000" pitchFamily="2" charset="2"/>
              <a:buChar char="q"/>
            </a:pPr>
            <a:r>
              <a:rPr lang="en-US" sz="1800" dirty="0"/>
              <a:t>The proposed Amendment 13 (2) (h) provides that If:</a:t>
            </a:r>
          </a:p>
          <a:p>
            <a:pPr marL="714375" indent="-171450" algn="just">
              <a:buFont typeface="Wingdings" panose="05000000000000000000" pitchFamily="2" charset="2"/>
              <a:buChar char="§"/>
            </a:pPr>
            <a:r>
              <a:rPr lang="en-US" sz="1800" i="1" dirty="0">
                <a:solidFill>
                  <a:srgbClr val="000000"/>
                </a:solidFill>
                <a:effectLst/>
                <a:latin typeface="Calibri" panose="020F0502020204030204" pitchFamily="34" charset="0"/>
                <a:ea typeface="Times New Roman" panose="02020603050405020304" pitchFamily="18" charset="0"/>
              </a:rPr>
              <a:t> Any </a:t>
            </a:r>
            <a:r>
              <a:rPr lang="en-US" sz="1800" b="1" i="1" dirty="0">
                <a:solidFill>
                  <a:srgbClr val="000000"/>
                </a:solidFill>
                <a:effectLst/>
                <a:latin typeface="Calibri" panose="020F0502020204030204" pitchFamily="34" charset="0"/>
                <a:ea typeface="Times New Roman" panose="02020603050405020304" pitchFamily="18" charset="0"/>
              </a:rPr>
              <a:t>REGS </a:t>
            </a:r>
            <a:r>
              <a:rPr lang="en-US" sz="1800" i="1" dirty="0">
                <a:solidFill>
                  <a:srgbClr val="000000"/>
                </a:solidFill>
                <a:effectLst/>
                <a:latin typeface="Calibri" panose="020F0502020204030204" pitchFamily="34" charset="0"/>
                <a:ea typeface="Times New Roman" panose="02020603050405020304" pitchFamily="18" charset="0"/>
              </a:rPr>
              <a:t> based on wind or solar source has its scheduled date of commissioning on or before 30th June 2025 &amp; </a:t>
            </a:r>
          </a:p>
          <a:p>
            <a:pPr marL="542925" indent="0" algn="just">
              <a:buNone/>
            </a:pPr>
            <a:endParaRPr lang="en-US" sz="400" i="1" dirty="0">
              <a:solidFill>
                <a:srgbClr val="000000"/>
              </a:solidFill>
              <a:latin typeface="Calibri" panose="020F0502020204030204" pitchFamily="34" charset="0"/>
              <a:ea typeface="Times New Roman" panose="02020603050405020304" pitchFamily="18" charset="0"/>
            </a:endParaRPr>
          </a:p>
          <a:p>
            <a:pPr marL="714375" indent="0" algn="just">
              <a:buNone/>
            </a:pPr>
            <a:r>
              <a:rPr lang="en-US" sz="1800" i="1" dirty="0">
                <a:solidFill>
                  <a:srgbClr val="000000"/>
                </a:solidFill>
                <a:effectLst/>
                <a:latin typeface="Calibri" panose="020F0502020204030204" pitchFamily="34" charset="0"/>
                <a:ea typeface="Times New Roman" panose="02020603050405020304" pitchFamily="18" charset="0"/>
              </a:rPr>
              <a:t>Its </a:t>
            </a:r>
            <a:r>
              <a:rPr lang="en-US" sz="1800" i="1" dirty="0" err="1">
                <a:solidFill>
                  <a:srgbClr val="000000"/>
                </a:solidFill>
                <a:effectLst/>
                <a:latin typeface="Calibri" panose="020F0502020204030204" pitchFamily="34" charset="0"/>
                <a:ea typeface="Times New Roman" panose="02020603050405020304" pitchFamily="18" charset="0"/>
              </a:rPr>
              <a:t>CoD</a:t>
            </a:r>
            <a:r>
              <a:rPr lang="en-US" sz="1800" i="1" dirty="0">
                <a:solidFill>
                  <a:srgbClr val="000000"/>
                </a:solidFill>
                <a:effectLst/>
                <a:latin typeface="Calibri" panose="020F0502020204030204" pitchFamily="34" charset="0"/>
                <a:ea typeface="Times New Roman" panose="02020603050405020304" pitchFamily="18" charset="0"/>
              </a:rPr>
              <a:t> gets delayed on account of any Force Majeure event including non-availability of transmission or for reasons not attributable to the REGS</a:t>
            </a:r>
            <a:r>
              <a:rPr lang="en-US" sz="1800" i="1" dirty="0">
                <a:solidFill>
                  <a:srgbClr val="000000"/>
                </a:solidFill>
                <a:latin typeface="Calibri" panose="020F0502020204030204" pitchFamily="34" charset="0"/>
                <a:ea typeface="Times New Roman" panose="02020603050405020304" pitchFamily="18" charset="0"/>
              </a:rPr>
              <a:t> &amp; It </a:t>
            </a:r>
            <a:r>
              <a:rPr lang="en-US" sz="1800" i="1" dirty="0">
                <a:solidFill>
                  <a:srgbClr val="000000"/>
                </a:solidFill>
                <a:effectLst/>
                <a:latin typeface="Calibri" panose="020F0502020204030204" pitchFamily="34" charset="0"/>
                <a:ea typeface="Times New Roman" panose="02020603050405020304" pitchFamily="18" charset="0"/>
              </a:rPr>
              <a:t>is granted extension of time to achieve COD by the competent authority (REIA , or a distribution licensee or an authorized agency on behalf of distribution licensee, or the Commission) </a:t>
            </a:r>
          </a:p>
          <a:p>
            <a:pPr marL="714375" indent="0" algn="just">
              <a:buNone/>
            </a:pPr>
            <a:r>
              <a:rPr lang="en-US" sz="1800" i="1" dirty="0">
                <a:solidFill>
                  <a:srgbClr val="000000"/>
                </a:solidFill>
                <a:latin typeface="Calibri" panose="020F0502020204030204" pitchFamily="34" charset="0"/>
                <a:ea typeface="Times New Roman" panose="02020603050405020304" pitchFamily="18" charset="0"/>
              </a:rPr>
              <a:t>T</a:t>
            </a:r>
            <a:r>
              <a:rPr lang="en-US" sz="1800" i="1" dirty="0">
                <a:solidFill>
                  <a:srgbClr val="000000"/>
                </a:solidFill>
                <a:effectLst/>
                <a:latin typeface="Calibri" panose="020F0502020204030204" pitchFamily="34" charset="0"/>
                <a:ea typeface="Times New Roman" panose="02020603050405020304" pitchFamily="18" charset="0"/>
              </a:rPr>
              <a:t>he project achieves COD before the extended date, </a:t>
            </a:r>
            <a:r>
              <a:rPr lang="en-US" sz="1800" b="1" i="1" dirty="0">
                <a:solidFill>
                  <a:srgbClr val="0070C0"/>
                </a:solidFill>
                <a:effectLst/>
                <a:latin typeface="Calibri" panose="020F0502020204030204" pitchFamily="34" charset="0"/>
                <a:ea typeface="Times New Roman" panose="02020603050405020304" pitchFamily="18" charset="0"/>
              </a:rPr>
              <a:t>It shall be eligible for a waiver of inter-state transmission charges as if the said REGS  had achieved COD on 30.6.2025 and </a:t>
            </a:r>
            <a:r>
              <a:rPr lang="en-US" sz="1800" b="1" i="1" dirty="0">
                <a:solidFill>
                  <a:srgbClr val="0070C0"/>
                </a:solidFill>
                <a:latin typeface="Calibri" panose="020F0502020204030204" pitchFamily="34" charset="0"/>
              </a:rPr>
              <a:t>such extension shall not exceed a period of six months at a time and not more than two times.</a:t>
            </a:r>
          </a:p>
          <a:p>
            <a:pPr marL="0" indent="0" algn="just">
              <a:buNone/>
            </a:pPr>
            <a:endParaRPr lang="en-US" sz="500" b="1" i="1" dirty="0">
              <a:solidFill>
                <a:srgbClr val="000000"/>
              </a:solidFill>
              <a:latin typeface="Calibri" panose="020F0502020204030204" pitchFamily="34" charset="0"/>
            </a:endParaRPr>
          </a:p>
          <a:p>
            <a:pPr marL="0" indent="0" algn="just">
              <a:buNone/>
            </a:pPr>
            <a:r>
              <a:rPr lang="en-US" sz="1800" b="1" i="1" dirty="0">
                <a:solidFill>
                  <a:srgbClr val="000000"/>
                </a:solidFill>
                <a:latin typeface="Calibri" panose="020F0502020204030204" pitchFamily="34" charset="0"/>
              </a:rPr>
              <a:t>Submissions:</a:t>
            </a:r>
          </a:p>
          <a:p>
            <a:pPr algn="just">
              <a:buFont typeface="Wingdings" panose="05000000000000000000" pitchFamily="2" charset="2"/>
              <a:buChar char="§"/>
            </a:pPr>
            <a:r>
              <a:rPr kumimoji="0" lang="en-IN" sz="1800" b="1" u="none" strike="noStrike" kern="1200" cap="none" spc="0" normalizeH="0" baseline="0" noProof="0" dirty="0">
                <a:ln>
                  <a:noFill/>
                </a:ln>
                <a:solidFill>
                  <a:srgbClr val="000000"/>
                </a:solidFill>
                <a:effectLst/>
                <a:uLnTx/>
                <a:uFillTx/>
                <a:ea typeface="+mn-ea"/>
                <a:cs typeface="+mn-cs"/>
              </a:rPr>
              <a:t>Duration of extension: </a:t>
            </a:r>
          </a:p>
          <a:p>
            <a:pPr marL="1704975" indent="-447675" algn="just">
              <a:buFont typeface="Wingdings" panose="05000000000000000000" pitchFamily="2" charset="2"/>
              <a:buChar char="§"/>
            </a:pPr>
            <a:r>
              <a:rPr kumimoji="0" lang="en-IN" sz="1800" u="none" strike="noStrike" kern="1200" cap="none" spc="0" normalizeH="0" baseline="0" noProof="0" dirty="0">
                <a:ln>
                  <a:noFill/>
                </a:ln>
                <a:solidFill>
                  <a:srgbClr val="000000"/>
                </a:solidFill>
                <a:effectLst/>
                <a:uLnTx/>
                <a:uFillTx/>
                <a:ea typeface="+mn-ea"/>
                <a:cs typeface="+mn-cs"/>
              </a:rPr>
              <a:t>Since the </a:t>
            </a:r>
            <a:r>
              <a:rPr kumimoji="0" lang="en-IN" sz="1800" i="0" u="none" strike="noStrike" kern="1200" cap="none" spc="0" normalizeH="0" baseline="0" noProof="0" dirty="0">
                <a:ln>
                  <a:noFill/>
                </a:ln>
                <a:solidFill>
                  <a:srgbClr val="000000"/>
                </a:solidFill>
                <a:effectLst/>
                <a:uLnTx/>
                <a:uFillTx/>
                <a:ea typeface="+mn-ea"/>
                <a:cs typeface="+mn-cs"/>
              </a:rPr>
              <a:t>Force majeure conditions are beyond the reasonable control of REGS &amp; </a:t>
            </a:r>
          </a:p>
          <a:p>
            <a:pPr marL="1704975" indent="-447675" algn="just">
              <a:buFont typeface="Wingdings" panose="05000000000000000000" pitchFamily="2" charset="2"/>
              <a:buChar char="§"/>
            </a:pPr>
            <a:r>
              <a:rPr kumimoji="0" lang="en-IN" sz="1800" i="0" u="none" strike="noStrike" kern="1200" cap="none" spc="0" normalizeH="0" baseline="0" noProof="0" dirty="0">
                <a:ln>
                  <a:noFill/>
                </a:ln>
                <a:solidFill>
                  <a:srgbClr val="000000"/>
                </a:solidFill>
                <a:effectLst/>
                <a:uLnTx/>
                <a:uFillTx/>
                <a:ea typeface="Times New Roman" panose="02020603050405020304" pitchFamily="18" charset="0"/>
                <a:cs typeface="Mangal" panose="02040503050203030202" pitchFamily="18" charset="0"/>
              </a:rPr>
              <a:t>E</a:t>
            </a:r>
            <a:r>
              <a:rPr kumimoji="0" lang="en-US" sz="1800" i="0" u="none" strike="noStrike" kern="1200" cap="none" spc="0" normalizeH="0" baseline="0" noProof="0" dirty="0" err="1">
                <a:ln>
                  <a:noFill/>
                </a:ln>
                <a:solidFill>
                  <a:prstClr val="black"/>
                </a:solidFill>
                <a:effectLst/>
                <a:uLnTx/>
                <a:uFillTx/>
                <a:ea typeface="Times New Roman" panose="02020603050405020304" pitchFamily="18" charset="0"/>
                <a:cs typeface="Mangal" panose="02040503050203030202" pitchFamily="18" charset="0"/>
              </a:rPr>
              <a:t>xtension</a:t>
            </a:r>
            <a:r>
              <a:rPr kumimoji="0" lang="en-US" sz="1800" i="0" u="none" strike="noStrike" kern="1200" cap="none" spc="0" normalizeH="0" baseline="0" noProof="0" dirty="0">
                <a:ln>
                  <a:noFill/>
                </a:ln>
                <a:solidFill>
                  <a:prstClr val="black"/>
                </a:solidFill>
                <a:effectLst/>
                <a:uLnTx/>
                <a:uFillTx/>
                <a:ea typeface="Times New Roman" panose="02020603050405020304" pitchFamily="18" charset="0"/>
                <a:cs typeface="Mangal" panose="02040503050203030202" pitchFamily="18" charset="0"/>
              </a:rPr>
              <a:t> is being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angal" panose="02040503050203030202" pitchFamily="18" charset="0"/>
              </a:rPr>
              <a:t>provided by REIA considering all facts and reasons</a:t>
            </a:r>
            <a:r>
              <a:rPr lang="en-US" sz="1800" dirty="0">
                <a:solidFill>
                  <a:prstClr val="black"/>
                </a:solidFill>
                <a:ea typeface="Times New Roman" panose="02020603050405020304" pitchFamily="18" charset="0"/>
                <a:cs typeface="Mangal" panose="02040503050203030202" pitchFamily="18" charset="0"/>
              </a:rPr>
              <a:t>,</a:t>
            </a:r>
            <a:endPar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angal" panose="02040503050203030202" pitchFamily="18" charset="0"/>
            </a:endParaRPr>
          </a:p>
          <a:p>
            <a:pPr marL="1704975" indent="-447675" algn="just">
              <a:buFont typeface="Wingdings" panose="05000000000000000000" pitchFamily="2" charset="2"/>
              <a:buChar char="§"/>
            </a:pPr>
            <a:r>
              <a:rPr lang="en-US" sz="1800" b="1" i="1" u="sng" dirty="0">
                <a:solidFill>
                  <a:srgbClr val="0070C0"/>
                </a:solidFill>
                <a:latin typeface="CIDFont+F3"/>
              </a:rPr>
              <a:t>The limitation of duration &amp; number of extensions may </a:t>
            </a:r>
            <a:r>
              <a:rPr lang="en-IN" sz="1800" b="1" i="1" u="sng" dirty="0">
                <a:solidFill>
                  <a:srgbClr val="0070C0"/>
                </a:solidFill>
                <a:latin typeface="CIDFont+F3"/>
              </a:rPr>
              <a:t>not be stipulated.</a:t>
            </a:r>
            <a:endParaRPr lang="en-US" sz="1800" b="1" i="1" u="sng" dirty="0">
              <a:solidFill>
                <a:srgbClr val="0070C0"/>
              </a:solidFill>
              <a:latin typeface="CIDFont+F3"/>
            </a:endParaRPr>
          </a:p>
          <a:p>
            <a:pPr marL="177800" indent="-177800" algn="just">
              <a:buNone/>
            </a:pPr>
            <a:endParaRPr lang="en-IN" sz="1800" b="1" i="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57694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6841-4563-37D9-3A19-C43FF6E6889B}"/>
              </a:ext>
            </a:extLst>
          </p:cNvPr>
          <p:cNvSpPr>
            <a:spLocks noGrp="1"/>
          </p:cNvSpPr>
          <p:nvPr>
            <p:ph type="title"/>
          </p:nvPr>
        </p:nvSpPr>
        <p:spPr/>
        <p:txBody>
          <a:bodyPr/>
          <a:lstStyle/>
          <a:p>
            <a:r>
              <a:rPr kumimoji="0" lang="en-IN" sz="2400" b="1" i="1" u="none" strike="noStrike" kern="1200" cap="none" spc="0" normalizeH="0" baseline="0" noProof="0" dirty="0">
                <a:ln>
                  <a:noFill/>
                </a:ln>
                <a:solidFill>
                  <a:srgbClr val="4472C4"/>
                </a:solidFill>
                <a:effectLst/>
                <a:uLnTx/>
                <a:uFillTx/>
                <a:latin typeface="Calibri" panose="020F0502020204030204"/>
                <a:ea typeface="+mj-ea"/>
                <a:cs typeface="+mj-cs"/>
              </a:rPr>
              <a:t>Delay due to force majeure and Waiver of Transmission charges            ……..(2/4)</a:t>
            </a:r>
            <a:endParaRPr lang="en-IN" dirty="0"/>
          </a:p>
        </p:txBody>
      </p:sp>
      <p:sp>
        <p:nvSpPr>
          <p:cNvPr id="3" name="Text Placeholder 2">
            <a:extLst>
              <a:ext uri="{FF2B5EF4-FFF2-40B4-BE49-F238E27FC236}">
                <a16:creationId xmlns:a16="http://schemas.microsoft.com/office/drawing/2014/main" id="{7A0A322A-D5B6-76F8-F48E-E70FBD6188F6}"/>
              </a:ext>
            </a:extLst>
          </p:cNvPr>
          <p:cNvSpPr>
            <a:spLocks noGrp="1"/>
          </p:cNvSpPr>
          <p:nvPr>
            <p:ph type="body" sz="quarter" idx="10"/>
          </p:nvPr>
        </p:nvSpPr>
        <p:spPr>
          <a:xfrm>
            <a:off x="269032" y="1224937"/>
            <a:ext cx="11484818" cy="5220313"/>
          </a:xfrm>
        </p:spPr>
        <p:txBody>
          <a:bodyPr>
            <a:normAutofit/>
          </a:bodyPr>
          <a:lstStyle/>
          <a:p>
            <a:pPr marL="447675" marR="0" lvl="0" indent="-266700" algn="just" fontAlgn="auto">
              <a:spcAft>
                <a:spcPts val="800"/>
              </a:spcAft>
              <a:buClrTx/>
              <a:buSzTx/>
              <a:buFont typeface="Wingdings" panose="05000000000000000000" pitchFamily="2" charset="2"/>
              <a:buChar char="§"/>
              <a:tabLst/>
              <a:defRPr/>
            </a:pPr>
            <a:r>
              <a:rPr lang="en-US" sz="1800" b="1" dirty="0">
                <a:solidFill>
                  <a:srgbClr val="000000"/>
                </a:solidFill>
              </a:rPr>
              <a:t>Waiver of transmission charges on account Force majeure conditions after 30.06.2025: </a:t>
            </a:r>
          </a:p>
          <a:p>
            <a:pPr marL="809625" marR="0" lvl="0" indent="-266700" algn="just" defTabSz="914400" rtl="0" eaLnBrk="1" fontAlgn="auto" latinLnBrk="0" hangingPunct="1">
              <a:lnSpc>
                <a:spcPct val="116000"/>
              </a:lnSpc>
              <a:spcBef>
                <a:spcPts val="600"/>
              </a:spcBef>
              <a:spcAft>
                <a:spcPts val="800"/>
              </a:spcAft>
              <a:buClrTx/>
              <a:buSzTx/>
              <a:buFont typeface="Wingdings" panose="05000000000000000000" pitchFamily="2" charset="2"/>
              <a:buChar char="§"/>
              <a:tabLst/>
              <a:defRPr/>
            </a:pPr>
            <a:r>
              <a:rPr lang="en-US" sz="1800" dirty="0">
                <a:solidFill>
                  <a:prstClr val="black"/>
                </a:solidFill>
                <a:latin typeface="Calibri" panose="020F0502020204030204"/>
                <a:ea typeface="Times New Roman" panose="02020603050405020304" pitchFamily="18" charset="0"/>
                <a:cs typeface="Mangal" panose="02040503050203030202" pitchFamily="18" charset="0"/>
              </a:rPr>
              <a:t>R</a:t>
            </a:r>
            <a:r>
              <a:rPr kumimoji="0" lang="en-US" sz="1800" b="0" i="0" u="none" strike="noStrike" kern="1200" cap="none" spc="0" normalizeH="0" baseline="0" noProof="0" dirty="0" err="1">
                <a:ln>
                  <a:noFill/>
                </a:ln>
                <a:solidFill>
                  <a:prstClr val="black"/>
                </a:solidFill>
                <a:effectLst/>
                <a:uLnTx/>
                <a:uFillTx/>
                <a:latin typeface="Calibri" panose="020F0502020204030204"/>
                <a:ea typeface="Times New Roman" panose="02020603050405020304" pitchFamily="18" charset="0"/>
                <a:cs typeface="Mangal" panose="02040503050203030202" pitchFamily="18" charset="0"/>
              </a:rPr>
              <a:t>elief</a:t>
            </a:r>
            <a:r>
              <a:rPr kumimoji="0" 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angal" panose="02040503050203030202" pitchFamily="18" charset="0"/>
              </a:rPr>
              <a:t> due to Force majeure is applicable only if the </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rPr>
              <a:t>scheduled date of commissioning is </a:t>
            </a:r>
            <a:r>
              <a:rPr kumimoji="0" lang="en-US" sz="18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rPr>
              <a:t>on or before 30th June 2025.</a:t>
            </a:r>
          </a:p>
          <a:p>
            <a:pPr marL="809625" marR="0" lvl="0" indent="-266700" algn="just" defTabSz="914400" rtl="0" eaLnBrk="1" fontAlgn="auto" latinLnBrk="0" hangingPunct="1">
              <a:lnSpc>
                <a:spcPct val="116000"/>
              </a:lnSpc>
              <a:spcBef>
                <a:spcPts val="600"/>
              </a:spcBef>
              <a:spcAft>
                <a:spcPts val="80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rPr>
              <a:t>However, the REGS/RHGS having scheduled date of commissioning after 30th June 2025 may also be subjected to the similar force majeure conditions.</a:t>
            </a:r>
          </a:p>
          <a:p>
            <a:pPr marL="809625" marR="0" lvl="0" indent="-266700" algn="just" defTabSz="914400" rtl="0" eaLnBrk="1" fontAlgn="auto" latinLnBrk="0" hangingPunct="1">
              <a:lnSpc>
                <a:spcPct val="116000"/>
              </a:lnSpc>
              <a:spcBef>
                <a:spcPts val="600"/>
              </a:spcBef>
              <a:spcAft>
                <a:spcPts val="800"/>
              </a:spcAft>
              <a:buClrTx/>
              <a:buSzTx/>
              <a:buFont typeface="Wingdings" panose="05000000000000000000" pitchFamily="2" charset="2"/>
              <a:buChar char="§"/>
              <a:tabLst/>
              <a:defRPr/>
            </a:pPr>
            <a:r>
              <a:rPr lang="en-US" sz="1800" dirty="0">
                <a:solidFill>
                  <a:srgbClr val="000000"/>
                </a:solidFill>
                <a:latin typeface="Calibri" panose="020F0502020204030204" pitchFamily="34" charset="0"/>
                <a:ea typeface="Times New Roman" panose="02020603050405020304" pitchFamily="18" charset="0"/>
              </a:rPr>
              <a:t>Hence the similar provisions may also be provided for such REGS/RHGS.</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endParaRPr>
          </a:p>
          <a:p>
            <a:pPr marL="809625" marR="0" lvl="0" indent="-266700" algn="just" defTabSz="914400" rtl="0" eaLnBrk="1" fontAlgn="auto" latinLnBrk="0" hangingPunct="1">
              <a:lnSpc>
                <a:spcPct val="116000"/>
              </a:lnSpc>
              <a:spcBef>
                <a:spcPts val="600"/>
              </a:spcBef>
              <a:spcAft>
                <a:spcPts val="80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endParaRPr>
          </a:p>
          <a:p>
            <a:pPr marL="809625" marR="0" lvl="0" indent="-266700" algn="just" defTabSz="914400" rtl="0" eaLnBrk="1" fontAlgn="auto" latinLnBrk="0" hangingPunct="1">
              <a:lnSpc>
                <a:spcPct val="116000"/>
              </a:lnSpc>
              <a:spcBef>
                <a:spcPts val="600"/>
              </a:spcBef>
              <a:spcAft>
                <a:spcPts val="80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endParaRPr>
          </a:p>
          <a:p>
            <a:pPr marL="463550" marR="0" lvl="0" indent="-285750" algn="just" defTabSz="914400" rtl="0" eaLnBrk="1" fontAlgn="auto" latinLnBrk="0" hangingPunct="1">
              <a:lnSpc>
                <a:spcPct val="116000"/>
              </a:lnSpc>
              <a:spcBef>
                <a:spcPts val="600"/>
              </a:spcBef>
              <a:spcAft>
                <a:spcPts val="80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endParaRPr>
          </a:p>
          <a:p>
            <a:pPr marL="177800" indent="0">
              <a:buNone/>
            </a:pPr>
            <a:endParaRPr lang="en-US" sz="1800" b="1" i="1" dirty="0">
              <a:solidFill>
                <a:srgbClr val="0070C0"/>
              </a:solidFill>
              <a:effectLst/>
              <a:highlight>
                <a:srgbClr val="FFFF00"/>
              </a:highlight>
              <a:latin typeface="Calibri" panose="020F0502020204030204" pitchFamily="34" charset="0"/>
              <a:ea typeface="Times New Roman" panose="02020603050405020304" pitchFamily="18" charset="0"/>
              <a:cs typeface="Mangal" panose="02040503050203030202" pitchFamily="18" charset="0"/>
            </a:endParaRPr>
          </a:p>
          <a:p>
            <a:pPr marL="177800" indent="0">
              <a:buNone/>
            </a:pPr>
            <a:endParaRPr lang="en-US" sz="1800" b="1" i="1" dirty="0">
              <a:solidFill>
                <a:srgbClr val="0070C0"/>
              </a:solidFill>
              <a:highlight>
                <a:srgbClr val="FFFF00"/>
              </a:highlight>
              <a:latin typeface="Calibri" panose="020F0502020204030204" pitchFamily="34" charset="0"/>
              <a:ea typeface="Times New Roman" panose="02020603050405020304" pitchFamily="18" charset="0"/>
              <a:cs typeface="Mangal" panose="02040503050203030202" pitchFamily="18" charset="0"/>
            </a:endParaRPr>
          </a:p>
          <a:p>
            <a:pPr marL="0" indent="0">
              <a:buNone/>
            </a:pPr>
            <a:endParaRPr lang="en-IN" sz="1800" dirty="0"/>
          </a:p>
        </p:txBody>
      </p:sp>
      <p:sp>
        <p:nvSpPr>
          <p:cNvPr id="4" name="TextBox 3">
            <a:extLst>
              <a:ext uri="{FF2B5EF4-FFF2-40B4-BE49-F238E27FC236}">
                <a16:creationId xmlns:a16="http://schemas.microsoft.com/office/drawing/2014/main" id="{3D73DE27-9A16-58DB-0702-C2F5D238994B}"/>
              </a:ext>
            </a:extLst>
          </p:cNvPr>
          <p:cNvSpPr txBox="1"/>
          <p:nvPr/>
        </p:nvSpPr>
        <p:spPr>
          <a:xfrm>
            <a:off x="613099" y="4121527"/>
            <a:ext cx="11140751"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b="1" i="1" dirty="0">
                <a:solidFill>
                  <a:schemeClr val="bg1"/>
                </a:solidFill>
                <a:latin typeface="Calibri" panose="020F0502020204030204" pitchFamily="34" charset="0"/>
                <a:ea typeface="Times New Roman" panose="02020603050405020304" pitchFamily="18" charset="0"/>
                <a:cs typeface="Mangal" panose="02040503050203030202" pitchFamily="18" charset="0"/>
              </a:rPr>
              <a:t>R</a:t>
            </a:r>
            <a:r>
              <a:rPr kumimoji="0" lang="en-US" sz="1800" b="1" i="1" u="none" strike="noStrike" kern="1200" cap="none" spc="0" normalizeH="0" baseline="0" noProof="0" dirty="0" err="1">
                <a:ln>
                  <a:noFill/>
                </a:ln>
                <a:solidFill>
                  <a:schemeClr val="bg1"/>
                </a:solidFill>
                <a:effectLst/>
                <a:uLnTx/>
                <a:uFillTx/>
                <a:latin typeface="Calibri" panose="020F0502020204030204" pitchFamily="34" charset="0"/>
                <a:ea typeface="Times New Roman" panose="02020603050405020304" pitchFamily="18" charset="0"/>
                <a:cs typeface="Mangal" panose="02040503050203030202" pitchFamily="18" charset="0"/>
              </a:rPr>
              <a:t>egulation</a:t>
            </a:r>
            <a:r>
              <a:rPr kumimoji="0" lang="en-US" sz="1800" b="1" i="1" u="none" strike="noStrike" kern="1200" cap="none" spc="0" normalizeH="0" baseline="0" noProof="0" dirty="0">
                <a:ln>
                  <a:noFill/>
                </a:ln>
                <a:solidFill>
                  <a:schemeClr val="bg1"/>
                </a:solidFill>
                <a:effectLst/>
                <a:uLnTx/>
                <a:uFillTx/>
                <a:latin typeface="Calibri" panose="020F0502020204030204" pitchFamily="34" charset="0"/>
                <a:ea typeface="Times New Roman" panose="02020603050405020304" pitchFamily="18" charset="0"/>
                <a:cs typeface="Mangal" panose="02040503050203030202" pitchFamily="18" charset="0"/>
              </a:rPr>
              <a:t> </a:t>
            </a:r>
            <a:r>
              <a:rPr kumimoji="0" lang="en-US" sz="1800" b="1" i="1" u="none" strike="noStrike" kern="1200" cap="none" spc="0" normalizeH="0" baseline="0" noProof="0" dirty="0">
                <a:ln>
                  <a:noFill/>
                </a:ln>
                <a:solidFill>
                  <a:schemeClr val="bg1"/>
                </a:solidFill>
                <a:effectLst/>
                <a:uLnTx/>
                <a:uFillTx/>
                <a:latin typeface="Calibri" panose="020F0502020204030204"/>
                <a:ea typeface="Times New Roman" panose="02020603050405020304" pitchFamily="18" charset="0"/>
                <a:cs typeface="Mangal" panose="02040503050203030202" pitchFamily="18" charset="0"/>
              </a:rPr>
              <a:t>13(2)(h) may also be made applicable </a:t>
            </a:r>
            <a:r>
              <a:rPr lang="en-US" b="1" i="1" dirty="0">
                <a:solidFill>
                  <a:schemeClr val="bg1"/>
                </a:solidFill>
                <a:latin typeface="Calibri" panose="020F0502020204030204"/>
                <a:cs typeface="Mangal" panose="02040503050203030202" pitchFamily="18" charset="0"/>
              </a:rPr>
              <a:t>to REGS or RHGS based on wind or solar source whose scheduled date of commissioning is after 01.07.2025 to 30.06.2028 </a:t>
            </a:r>
          </a:p>
        </p:txBody>
      </p:sp>
    </p:spTree>
    <p:extLst>
      <p:ext uri="{BB962C8B-B14F-4D97-AF65-F5344CB8AC3E}">
        <p14:creationId xmlns:p14="http://schemas.microsoft.com/office/powerpoint/2010/main" val="4284629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12F4-BF77-ECF9-180B-E093A6F77BC0}"/>
              </a:ext>
            </a:extLst>
          </p:cNvPr>
          <p:cNvSpPr>
            <a:spLocks noGrp="1"/>
          </p:cNvSpPr>
          <p:nvPr>
            <p:ph type="title"/>
          </p:nvPr>
        </p:nvSpPr>
        <p:spPr/>
        <p:txBody>
          <a:bodyPr/>
          <a:lstStyle/>
          <a:p>
            <a:r>
              <a:rPr kumimoji="0" lang="en-IN" sz="2400" b="1" i="1" u="none" strike="noStrike" kern="1200" cap="none" spc="0" normalizeH="0" baseline="0" noProof="0" dirty="0">
                <a:ln>
                  <a:noFill/>
                </a:ln>
                <a:solidFill>
                  <a:srgbClr val="4472C4"/>
                </a:solidFill>
                <a:effectLst/>
                <a:uLnTx/>
                <a:uFillTx/>
                <a:latin typeface="Calibri" panose="020F0502020204030204"/>
                <a:ea typeface="+mj-ea"/>
                <a:cs typeface="+mj-cs"/>
              </a:rPr>
              <a:t>Delay due to force majeure and Waiver of Transmission charges           ……… (3/4)</a:t>
            </a:r>
            <a:endParaRPr lang="en-IN" dirty="0"/>
          </a:p>
        </p:txBody>
      </p:sp>
      <p:sp>
        <p:nvSpPr>
          <p:cNvPr id="3" name="Text Placeholder 2">
            <a:extLst>
              <a:ext uri="{FF2B5EF4-FFF2-40B4-BE49-F238E27FC236}">
                <a16:creationId xmlns:a16="http://schemas.microsoft.com/office/drawing/2014/main" id="{ABB3A138-21B6-BA84-F93A-61623DB88536}"/>
              </a:ext>
            </a:extLst>
          </p:cNvPr>
          <p:cNvSpPr>
            <a:spLocks noGrp="1"/>
          </p:cNvSpPr>
          <p:nvPr>
            <p:ph type="body" sz="quarter" idx="10"/>
          </p:nvPr>
        </p:nvSpPr>
        <p:spPr>
          <a:xfrm>
            <a:off x="342900" y="1215605"/>
            <a:ext cx="11391899" cy="5108996"/>
          </a:xfrm>
        </p:spPr>
        <p:txBody>
          <a:bodyPr>
            <a:noAutofit/>
          </a:bodyPr>
          <a:lstStyle/>
          <a:p>
            <a:pPr lvl="0" algn="just">
              <a:buFont typeface="Wingdings" panose="05000000000000000000" pitchFamily="2" charset="2"/>
              <a:buChar char="§"/>
            </a:pPr>
            <a:r>
              <a:rPr lang="en-IN" sz="1800" b="1" dirty="0">
                <a:solidFill>
                  <a:srgbClr val="000000"/>
                </a:solidFill>
              </a:rPr>
              <a:t>S</a:t>
            </a:r>
            <a:r>
              <a:rPr lang="en-US" sz="1800" b="1" dirty="0">
                <a:solidFill>
                  <a:srgbClr val="000000"/>
                </a:solidFill>
              </a:rPr>
              <a:t>tart date of connectivity: </a:t>
            </a:r>
          </a:p>
          <a:p>
            <a:pPr lvl="0" algn="just">
              <a:buFont typeface="Wingdings" panose="05000000000000000000" pitchFamily="2" charset="2"/>
              <a:buChar char="§"/>
            </a:pPr>
            <a:endParaRPr lang="en-US" sz="1600" b="1" dirty="0">
              <a:solidFill>
                <a:srgbClr val="000000"/>
              </a:solidFill>
            </a:endParaRPr>
          </a:p>
          <a:p>
            <a:pPr lvl="1" algn="just">
              <a:spcAft>
                <a:spcPts val="600"/>
              </a:spcAft>
              <a:buFont typeface="Wingdings" panose="05000000000000000000" pitchFamily="2" charset="2"/>
              <a:buChar char="§"/>
            </a:pPr>
            <a:r>
              <a:rPr lang="en-US" sz="1800" b="0" i="0" u="none" strike="noStrike" baseline="0" dirty="0">
                <a:latin typeface="CIDFont+F5"/>
              </a:rPr>
              <a:t>Amendment is proposing to extend the waiver of transmission charges by granting an extension in </a:t>
            </a:r>
            <a:r>
              <a:rPr lang="en-US" sz="1800" b="0" i="0" u="none" strike="noStrike" baseline="0" dirty="0" err="1">
                <a:latin typeface="CIDFont+F5"/>
              </a:rPr>
              <a:t>CoD</a:t>
            </a:r>
            <a:r>
              <a:rPr lang="en-US" sz="1800" b="0" i="0" u="none" strike="noStrike" baseline="0" dirty="0">
                <a:latin typeface="CIDFont+F5"/>
              </a:rPr>
              <a:t>.</a:t>
            </a:r>
          </a:p>
          <a:p>
            <a:pPr lvl="1" algn="just">
              <a:spcAft>
                <a:spcPts val="600"/>
              </a:spcAft>
              <a:buFont typeface="Wingdings" panose="05000000000000000000" pitchFamily="2" charset="2"/>
              <a:buChar char="§"/>
            </a:pPr>
            <a:r>
              <a:rPr lang="en-US" sz="1800" b="0" i="0" u="none" strike="noStrike" baseline="0" dirty="0">
                <a:latin typeface="CIDFont+F5"/>
              </a:rPr>
              <a:t>However, as </a:t>
            </a:r>
            <a:r>
              <a:rPr lang="en-US" sz="1800" b="0" i="0" u="none" strike="noStrike" baseline="0" dirty="0" err="1">
                <a:latin typeface="CIDFont+F5"/>
              </a:rPr>
              <a:t>CoD</a:t>
            </a:r>
            <a:r>
              <a:rPr lang="en-US" sz="1800" b="0" i="0" u="none" strike="noStrike" baseline="0" dirty="0">
                <a:latin typeface="CIDFont+F5"/>
              </a:rPr>
              <a:t> has got </a:t>
            </a:r>
            <a:r>
              <a:rPr lang="en-US" sz="1800" dirty="0">
                <a:latin typeface="CIDFont+F5"/>
              </a:rPr>
              <a:t>delayed due to certain reasons like force majeure, the </a:t>
            </a:r>
            <a:r>
              <a:rPr lang="en-US" sz="1800" b="0" i="0" u="none" strike="noStrike" baseline="0" dirty="0">
                <a:latin typeface="CIDFont+F5"/>
              </a:rPr>
              <a:t>RE generator shall continue to be liable for payment of transmission charges before achieving the </a:t>
            </a:r>
            <a:r>
              <a:rPr lang="en-US" sz="1800" b="0" i="0" u="none" strike="noStrike" baseline="0" dirty="0" err="1">
                <a:latin typeface="CIDFont+F5"/>
              </a:rPr>
              <a:t>CoD</a:t>
            </a:r>
            <a:r>
              <a:rPr lang="en-US" sz="1800" b="0" i="0" u="none" strike="noStrike" baseline="0" dirty="0">
                <a:latin typeface="CIDFont+F5"/>
              </a:rPr>
              <a:t>.</a:t>
            </a:r>
          </a:p>
          <a:p>
            <a:pPr lvl="1" algn="just">
              <a:spcAft>
                <a:spcPts val="600"/>
              </a:spcAft>
              <a:buFont typeface="Wingdings" panose="05000000000000000000" pitchFamily="2" charset="2"/>
              <a:buChar char="§"/>
            </a:pPr>
            <a:r>
              <a:rPr lang="en-US" sz="1800" b="0" i="0" u="none" strike="noStrike" baseline="0" dirty="0">
                <a:latin typeface="CIDFont+F5"/>
              </a:rPr>
              <a:t>In order </a:t>
            </a:r>
            <a:r>
              <a:rPr lang="en-US" sz="1800" dirty="0">
                <a:latin typeface="CIDFont+F5"/>
              </a:rPr>
              <a:t>to exempt </a:t>
            </a:r>
            <a:r>
              <a:rPr lang="en-US" sz="1800" b="0" i="0" u="none" strike="noStrike" baseline="0" dirty="0">
                <a:latin typeface="CIDFont+F5"/>
              </a:rPr>
              <a:t>RE generators from transmission charges liability, the start date of connectivity may also be extended accordingly. </a:t>
            </a:r>
          </a:p>
          <a:p>
            <a:pPr lvl="1" algn="just">
              <a:spcAft>
                <a:spcPts val="600"/>
              </a:spcAft>
              <a:buFont typeface="Wingdings" panose="05000000000000000000" pitchFamily="2" charset="2"/>
              <a:buChar char="§"/>
            </a:pPr>
            <a:r>
              <a:rPr lang="en-US" sz="1800" b="0" i="0" u="none" strike="noStrike" baseline="0" dirty="0">
                <a:latin typeface="CIDFont+F5"/>
              </a:rPr>
              <a:t>Hence a proviso may be provided as follows:</a:t>
            </a:r>
            <a:endParaRPr lang="en-US" sz="1800" b="1" dirty="0">
              <a:solidFill>
                <a:srgbClr val="0070C0"/>
              </a:solidFill>
              <a:effectLst/>
              <a:ea typeface="Times New Roman" panose="02020603050405020304" pitchFamily="18" charset="0"/>
              <a:cs typeface="Mangal" panose="02040503050203030202" pitchFamily="18" charset="0"/>
            </a:endParaRPr>
          </a:p>
          <a:p>
            <a:pPr marL="269875" indent="0" algn="just">
              <a:lnSpc>
                <a:spcPct val="116000"/>
              </a:lnSpc>
              <a:spcAft>
                <a:spcPts val="800"/>
              </a:spcAft>
              <a:buNone/>
            </a:pPr>
            <a:endParaRPr lang="en-IN" sz="1800" dirty="0">
              <a:effectLst/>
              <a:ea typeface="Times New Roman" panose="02020603050405020304" pitchFamily="18" charset="0"/>
              <a:cs typeface="Mangal" panose="02040503050203030202" pitchFamily="18" charset="0"/>
            </a:endParaRPr>
          </a:p>
          <a:p>
            <a:pPr marL="0" indent="0">
              <a:buNone/>
            </a:pPr>
            <a:endParaRPr lang="en-IN" sz="1800" dirty="0"/>
          </a:p>
        </p:txBody>
      </p:sp>
      <p:sp>
        <p:nvSpPr>
          <p:cNvPr id="5" name="TextBox 4">
            <a:extLst>
              <a:ext uri="{FF2B5EF4-FFF2-40B4-BE49-F238E27FC236}">
                <a16:creationId xmlns:a16="http://schemas.microsoft.com/office/drawing/2014/main" id="{5BE61FBC-CE08-F331-A616-56633434B296}"/>
              </a:ext>
            </a:extLst>
          </p:cNvPr>
          <p:cNvSpPr txBox="1"/>
          <p:nvPr/>
        </p:nvSpPr>
        <p:spPr>
          <a:xfrm>
            <a:off x="794658" y="4551153"/>
            <a:ext cx="10940141"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b="1" i="1" dirty="0">
                <a:ea typeface="Times New Roman" panose="02020603050405020304" pitchFamily="18" charset="0"/>
                <a:cs typeface="Mangal" panose="02040503050203030202" pitchFamily="18" charset="0"/>
              </a:rPr>
              <a:t> The period of start date of connectivity shall also get extended according to the extension in </a:t>
            </a:r>
            <a:r>
              <a:rPr lang="en-US" b="1" i="1" dirty="0" err="1">
                <a:ea typeface="Times New Roman" panose="02020603050405020304" pitchFamily="18" charset="0"/>
                <a:cs typeface="Mangal" panose="02040503050203030202" pitchFamily="18" charset="0"/>
              </a:rPr>
              <a:t>CoD</a:t>
            </a:r>
            <a:r>
              <a:rPr lang="en-US" b="1" i="1" dirty="0">
                <a:ea typeface="Times New Roman" panose="02020603050405020304" pitchFamily="18" charset="0"/>
                <a:cs typeface="Mangal" panose="02040503050203030202" pitchFamily="18" charset="0"/>
              </a:rPr>
              <a:t>. </a:t>
            </a:r>
          </a:p>
        </p:txBody>
      </p:sp>
    </p:spTree>
    <p:extLst>
      <p:ext uri="{BB962C8B-B14F-4D97-AF65-F5344CB8AC3E}">
        <p14:creationId xmlns:p14="http://schemas.microsoft.com/office/powerpoint/2010/main" val="1747716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12F4-BF77-ECF9-180B-E093A6F77BC0}"/>
              </a:ext>
            </a:extLst>
          </p:cNvPr>
          <p:cNvSpPr>
            <a:spLocks noGrp="1"/>
          </p:cNvSpPr>
          <p:nvPr>
            <p:ph type="title"/>
          </p:nvPr>
        </p:nvSpPr>
        <p:spPr/>
        <p:txBody>
          <a:bodyPr/>
          <a:lstStyle/>
          <a:p>
            <a:r>
              <a:rPr kumimoji="0" lang="en-IN" sz="2400" b="1" i="1" u="none" strike="noStrike" kern="1200" cap="none" spc="0" normalizeH="0" baseline="0" noProof="0" dirty="0">
                <a:ln>
                  <a:noFill/>
                </a:ln>
                <a:solidFill>
                  <a:srgbClr val="4472C4"/>
                </a:solidFill>
                <a:effectLst/>
                <a:uLnTx/>
                <a:uFillTx/>
                <a:latin typeface="Calibri" panose="020F0502020204030204"/>
                <a:ea typeface="+mj-ea"/>
                <a:cs typeface="+mj-cs"/>
              </a:rPr>
              <a:t>Delay due to force majeure and Waiver of Transmission charges           ……… (4/4)</a:t>
            </a:r>
            <a:endParaRPr lang="en-IN" dirty="0"/>
          </a:p>
        </p:txBody>
      </p:sp>
      <p:sp>
        <p:nvSpPr>
          <p:cNvPr id="3" name="Text Placeholder 2">
            <a:extLst>
              <a:ext uri="{FF2B5EF4-FFF2-40B4-BE49-F238E27FC236}">
                <a16:creationId xmlns:a16="http://schemas.microsoft.com/office/drawing/2014/main" id="{ABB3A138-21B6-BA84-F93A-61623DB88536}"/>
              </a:ext>
            </a:extLst>
          </p:cNvPr>
          <p:cNvSpPr>
            <a:spLocks noGrp="1"/>
          </p:cNvSpPr>
          <p:nvPr>
            <p:ph type="body" sz="quarter" idx="10"/>
          </p:nvPr>
        </p:nvSpPr>
        <p:spPr>
          <a:xfrm>
            <a:off x="238417" y="1101304"/>
            <a:ext cx="11606310" cy="5479497"/>
          </a:xfrm>
        </p:spPr>
        <p:txBody>
          <a:bodyPr>
            <a:noAutofit/>
          </a:bodyPr>
          <a:lstStyle/>
          <a:p>
            <a:pPr marL="177800" lvl="0" indent="-177800" algn="just">
              <a:lnSpc>
                <a:spcPct val="116000"/>
              </a:lnSpc>
              <a:buNone/>
            </a:pPr>
            <a:endParaRPr lang="en-US" sz="400" b="1" dirty="0">
              <a:ea typeface="Times New Roman" panose="02020603050405020304" pitchFamily="18" charset="0"/>
              <a:cs typeface="Mangal" panose="02040503050203030202" pitchFamily="18" charset="0"/>
            </a:endParaRPr>
          </a:p>
          <a:p>
            <a:pPr marL="447675" indent="-266700" algn="just">
              <a:buFont typeface="Wingdings" panose="05000000000000000000" pitchFamily="2" charset="2"/>
              <a:buChar char="§"/>
            </a:pPr>
            <a:r>
              <a:rPr lang="en-US" sz="1800" b="1" dirty="0">
                <a:solidFill>
                  <a:srgbClr val="000000"/>
                </a:solidFill>
              </a:rPr>
              <a:t>Granting of Extension in case of Bilateral PPA :</a:t>
            </a:r>
          </a:p>
          <a:p>
            <a:pPr marL="904875" lvl="1" indent="-266700" algn="just">
              <a:spcAft>
                <a:spcPts val="600"/>
              </a:spcAft>
              <a:buFont typeface="Wingdings" panose="05000000000000000000" pitchFamily="2" charset="2"/>
              <a:buChar char="§"/>
            </a:pPr>
            <a:r>
              <a:rPr lang="en-US" sz="1800" b="0" i="0" u="none" strike="noStrike" baseline="0" dirty="0">
                <a:latin typeface="CIDFont+F5"/>
              </a:rPr>
              <a:t>The amendment considers only </a:t>
            </a:r>
            <a:r>
              <a:rPr lang="en-US" sz="1800" b="1" i="0" u="none" strike="noStrike" baseline="0" dirty="0">
                <a:solidFill>
                  <a:srgbClr val="00B0F0"/>
                </a:solidFill>
                <a:latin typeface="CIDFont+F5"/>
              </a:rPr>
              <a:t>“a Renewable Energy Implementing Agency or a distribution licensee or an authorized agency on behalf of distribution licensee” as competent authority </a:t>
            </a:r>
            <a:r>
              <a:rPr lang="en-US" sz="1800" b="0" i="0" u="none" strike="noStrike" baseline="0" dirty="0">
                <a:latin typeface="CIDFont+F5"/>
              </a:rPr>
              <a:t>to grant extension of time to achieve COD.</a:t>
            </a:r>
          </a:p>
          <a:p>
            <a:pPr marL="904875" lvl="1" indent="-266700" algn="just">
              <a:spcAft>
                <a:spcPts val="600"/>
              </a:spcAft>
              <a:buFont typeface="Wingdings" panose="05000000000000000000" pitchFamily="2" charset="2"/>
              <a:buChar char="§"/>
            </a:pPr>
            <a:r>
              <a:rPr lang="en-US" sz="1800" b="0" i="0" u="none" strike="noStrike" baseline="0" dirty="0">
                <a:latin typeface="CIDFont+F5"/>
              </a:rPr>
              <a:t>After implementation of green energy open access, </a:t>
            </a:r>
            <a:r>
              <a:rPr lang="en-US" sz="1800" b="1" i="0" u="none" strike="noStrike" baseline="0" dirty="0">
                <a:solidFill>
                  <a:srgbClr val="00B0F0"/>
                </a:solidFill>
                <a:latin typeface="CIDFont+F5"/>
              </a:rPr>
              <a:t>significant Round the clock (RTC) capacities are being planned under captive or third-party mode through open access, wherein bilateral PPA will be signed</a:t>
            </a:r>
            <a:r>
              <a:rPr lang="en-US" sz="1800" b="0" i="0" u="none" strike="noStrike" baseline="0" dirty="0">
                <a:latin typeface="CIDFont+F5"/>
              </a:rPr>
              <a:t> based on the tariff mutually agreed between the parties. </a:t>
            </a:r>
          </a:p>
          <a:p>
            <a:pPr marL="904875" lvl="1" indent="-266700" algn="just">
              <a:spcAft>
                <a:spcPts val="600"/>
              </a:spcAft>
              <a:buFont typeface="Wingdings" panose="05000000000000000000" pitchFamily="2" charset="2"/>
              <a:buChar char="§"/>
            </a:pPr>
            <a:r>
              <a:rPr lang="en-US" sz="1800" dirty="0">
                <a:latin typeface="CIDFont+F5"/>
              </a:rPr>
              <a:t>T</a:t>
            </a:r>
            <a:r>
              <a:rPr lang="en-US" sz="1800" b="0" i="0" u="none" strike="noStrike" baseline="0" dirty="0">
                <a:latin typeface="CIDFont+F5"/>
              </a:rPr>
              <a:t>he </a:t>
            </a:r>
            <a:r>
              <a:rPr lang="en-US" sz="1800" b="1" i="0" u="none" strike="noStrike" baseline="0" dirty="0">
                <a:solidFill>
                  <a:srgbClr val="00B0F0"/>
                </a:solidFill>
                <a:latin typeface="CIDFont+F5"/>
              </a:rPr>
              <a:t>relief in case of delay due to force majeure may be provided to such REGS and RHGS also</a:t>
            </a:r>
            <a:r>
              <a:rPr lang="en-US" sz="1800" b="0" i="0" u="none" strike="noStrike" baseline="0" dirty="0">
                <a:latin typeface="CIDFont+F5"/>
              </a:rPr>
              <a:t>, wherein the extension of the SCOD will be provided by buyer of the power instead of REIA or distribution licensee.</a:t>
            </a:r>
          </a:p>
          <a:p>
            <a:pPr marL="269875" indent="0" algn="just">
              <a:lnSpc>
                <a:spcPct val="116000"/>
              </a:lnSpc>
              <a:spcAft>
                <a:spcPts val="800"/>
              </a:spcAft>
              <a:buNone/>
            </a:pPr>
            <a:endParaRPr lang="en-IN" sz="1800" dirty="0">
              <a:effectLst/>
              <a:ea typeface="Times New Roman" panose="02020603050405020304" pitchFamily="18" charset="0"/>
              <a:cs typeface="Mangal" panose="02040503050203030202" pitchFamily="18" charset="0"/>
            </a:endParaRPr>
          </a:p>
          <a:p>
            <a:pPr marL="0" indent="0">
              <a:buNone/>
            </a:pPr>
            <a:endParaRPr lang="en-IN" sz="1800" dirty="0"/>
          </a:p>
        </p:txBody>
      </p:sp>
      <p:sp>
        <p:nvSpPr>
          <p:cNvPr id="4" name="TextBox 3">
            <a:extLst>
              <a:ext uri="{FF2B5EF4-FFF2-40B4-BE49-F238E27FC236}">
                <a16:creationId xmlns:a16="http://schemas.microsoft.com/office/drawing/2014/main" id="{6213AF2D-B681-9B0C-8E88-C954B8A06105}"/>
              </a:ext>
            </a:extLst>
          </p:cNvPr>
          <p:cNvSpPr txBox="1"/>
          <p:nvPr/>
        </p:nvSpPr>
        <p:spPr>
          <a:xfrm>
            <a:off x="675984" y="4823246"/>
            <a:ext cx="11168743"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just"/>
            <a:r>
              <a:rPr lang="en-US" b="1" i="1">
                <a:solidFill>
                  <a:schemeClr val="bg1"/>
                </a:solidFill>
                <a:ea typeface="Times New Roman" panose="02020603050405020304" pitchFamily="18" charset="0"/>
                <a:cs typeface="Mangal" panose="02040503050203030202" pitchFamily="18" charset="0"/>
              </a:rPr>
              <a:t> </a:t>
            </a:r>
            <a:r>
              <a:rPr lang="en-US" sz="1800" b="1" i="1">
                <a:solidFill>
                  <a:schemeClr val="bg1"/>
                </a:solidFill>
                <a:effectLst/>
                <a:ea typeface="Times New Roman" panose="02020603050405020304" pitchFamily="18" charset="0"/>
                <a:cs typeface="Mangal" panose="02040503050203030202" pitchFamily="18" charset="0"/>
              </a:rPr>
              <a:t>MNRE</a:t>
            </a:r>
            <a:r>
              <a:rPr lang="en-US" sz="1800" i="1">
                <a:solidFill>
                  <a:schemeClr val="bg1"/>
                </a:solidFill>
                <a:effectLst/>
                <a:ea typeface="Times New Roman" panose="02020603050405020304" pitchFamily="18" charset="0"/>
                <a:cs typeface="Mangal" panose="02040503050203030202" pitchFamily="18" charset="0"/>
              </a:rPr>
              <a:t> </a:t>
            </a:r>
            <a:r>
              <a:rPr lang="en-US" sz="1800" b="1" i="1">
                <a:solidFill>
                  <a:schemeClr val="bg1"/>
                </a:solidFill>
                <a:effectLst/>
                <a:ea typeface="Times New Roman" panose="02020603050405020304" pitchFamily="18" charset="0"/>
                <a:cs typeface="Mangal" panose="02040503050203030202" pitchFamily="18" charset="0"/>
              </a:rPr>
              <a:t>or any party purchasing power through bilateral PPA as the case may be, may also be considered as competent authority to grant extension of time to achieve COD in case of force majeure.</a:t>
            </a:r>
          </a:p>
        </p:txBody>
      </p:sp>
    </p:spTree>
    <p:extLst>
      <p:ext uri="{BB962C8B-B14F-4D97-AF65-F5344CB8AC3E}">
        <p14:creationId xmlns:p14="http://schemas.microsoft.com/office/powerpoint/2010/main" val="233522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D25D2-81FA-29A8-DC1F-51D7F19A22CD}"/>
              </a:ext>
            </a:extLst>
          </p:cNvPr>
          <p:cNvSpPr>
            <a:spLocks noGrp="1"/>
          </p:cNvSpPr>
          <p:nvPr>
            <p:ph type="title"/>
          </p:nvPr>
        </p:nvSpPr>
        <p:spPr>
          <a:xfrm>
            <a:off x="457201" y="277199"/>
            <a:ext cx="10394301" cy="700088"/>
          </a:xfrm>
        </p:spPr>
        <p:txBody>
          <a:bodyPr>
            <a:normAutofit fontScale="90000"/>
          </a:bodyPr>
          <a:lstStyle/>
          <a:p>
            <a:r>
              <a:rPr lang="en-US" sz="2400" b="1" i="1">
                <a:solidFill>
                  <a:schemeClr val="accent1"/>
                </a:solidFill>
                <a:effectLst/>
                <a:latin typeface="Calibri" panose="020F0502020204030204" pitchFamily="34" charset="0"/>
                <a:ea typeface="Calibri" panose="020F0502020204030204" pitchFamily="34" charset="0"/>
              </a:rPr>
              <a:t>Transmission deviation calculations for Generating Station </a:t>
            </a:r>
            <a:r>
              <a:rPr lang="en-US" sz="2400" b="1" i="1">
                <a:solidFill>
                  <a:schemeClr val="accent1"/>
                </a:solidFill>
                <a:latin typeface="Calibri" panose="020F0502020204030204" pitchFamily="34" charset="0"/>
                <a:ea typeface="Calibri" panose="020F0502020204030204" pitchFamily="34" charset="0"/>
              </a:rPr>
              <a:t>with</a:t>
            </a:r>
            <a:r>
              <a:rPr lang="en-US" sz="2400" b="1" i="1">
                <a:solidFill>
                  <a:schemeClr val="accent1"/>
                </a:solidFill>
                <a:effectLst/>
                <a:latin typeface="Calibri" panose="020F0502020204030204" pitchFamily="34" charset="0"/>
                <a:ea typeface="Calibri" panose="020F0502020204030204" pitchFamily="34" charset="0"/>
              </a:rPr>
              <a:t> dual connectivity.. (1/2)</a:t>
            </a:r>
            <a:endParaRPr lang="en-US" sz="5400" b="1">
              <a:solidFill>
                <a:schemeClr val="accent1"/>
              </a:solidFill>
            </a:endParaRPr>
          </a:p>
        </p:txBody>
      </p:sp>
      <p:sp>
        <p:nvSpPr>
          <p:cNvPr id="3" name="Text Placeholder 2">
            <a:extLst>
              <a:ext uri="{FF2B5EF4-FFF2-40B4-BE49-F238E27FC236}">
                <a16:creationId xmlns:a16="http://schemas.microsoft.com/office/drawing/2014/main" id="{A5B2F5CB-468C-1ADE-6D5A-22998278D78B}"/>
              </a:ext>
            </a:extLst>
          </p:cNvPr>
          <p:cNvSpPr>
            <a:spLocks noGrp="1"/>
          </p:cNvSpPr>
          <p:nvPr>
            <p:ph type="body" sz="quarter" idx="10"/>
          </p:nvPr>
        </p:nvSpPr>
        <p:spPr>
          <a:xfrm>
            <a:off x="457200" y="1045029"/>
            <a:ext cx="11430000" cy="5327779"/>
          </a:xfrm>
        </p:spPr>
        <p:txBody>
          <a:bodyPr>
            <a:noAutofit/>
          </a:bodyPr>
          <a:lstStyle/>
          <a:p>
            <a:pPr lvl="0" algn="just" fontAlgn="base">
              <a:lnSpc>
                <a:spcPct val="116000"/>
              </a:lnSpc>
              <a:buFont typeface="Wingdings" panose="05000000000000000000" pitchFamily="2" charset="2"/>
              <a:buChar char="q"/>
            </a:pPr>
            <a:r>
              <a:rPr lang="en-US" sz="1800" dirty="0"/>
              <a:t> The Draft Amendment proposes to insert Reg 12(1)(a) as below: </a:t>
            </a:r>
            <a:endParaRPr lang="en-IN" sz="1800" dirty="0"/>
          </a:p>
          <a:p>
            <a:pPr marL="361950" indent="0" algn="just" fontAlgn="base">
              <a:lnSpc>
                <a:spcPct val="116000"/>
              </a:lnSpc>
              <a:buNone/>
            </a:pPr>
            <a:r>
              <a:rPr lang="en-US" sz="1800" i="1" dirty="0">
                <a:solidFill>
                  <a:srgbClr val="000000"/>
                </a:solidFill>
                <a:effectLst/>
                <a:ea typeface="Calibri" panose="020F0502020204030204" pitchFamily="34" charset="0"/>
                <a:cs typeface="Mangal" panose="02040503050203030202" pitchFamily="18" charset="0"/>
              </a:rPr>
              <a:t>“Generating Station having dual connectivity to both inter-State transmission system and intra-State transmission system, the transmission deviation shall be computed as net metered ex-bus injection, in a time block </a:t>
            </a:r>
            <a:r>
              <a:rPr lang="en-US" sz="1800" b="1" i="1" dirty="0">
                <a:solidFill>
                  <a:srgbClr val="000000"/>
                </a:solidFill>
                <a:effectLst/>
                <a:ea typeface="Calibri" panose="020F0502020204030204" pitchFamily="34" charset="0"/>
                <a:cs typeface="Mangal" panose="02040503050203030202" pitchFamily="18" charset="0"/>
              </a:rPr>
              <a:t>in excess of (GNA to the inter-State transmission system + Connectivity with STU system)”</a:t>
            </a:r>
          </a:p>
          <a:p>
            <a:pPr marL="0" indent="0" algn="just" fontAlgn="base">
              <a:lnSpc>
                <a:spcPct val="116000"/>
              </a:lnSpc>
              <a:buNone/>
            </a:pPr>
            <a:r>
              <a:rPr lang="en-US" sz="1800" b="1" i="1" dirty="0"/>
              <a:t>Submission: </a:t>
            </a:r>
          </a:p>
          <a:p>
            <a:pPr algn="just" fontAlgn="base">
              <a:lnSpc>
                <a:spcPct val="116000"/>
              </a:lnSpc>
              <a:buFont typeface="Wingdings" panose="05000000000000000000" pitchFamily="2" charset="2"/>
              <a:buChar char="§"/>
            </a:pPr>
            <a:r>
              <a:rPr lang="en-US" sz="1800" dirty="0"/>
              <a:t>Though the Generator is dual connected and is injecting in both the systems, </a:t>
            </a:r>
            <a:r>
              <a:rPr lang="en-US" sz="1800" b="1" dirty="0">
                <a:solidFill>
                  <a:srgbClr val="0070C0"/>
                </a:solidFill>
              </a:rPr>
              <a:t>however its total deviation is being treated as per Central Commission Regulations.  </a:t>
            </a:r>
          </a:p>
          <a:p>
            <a:pPr algn="just" fontAlgn="base">
              <a:lnSpc>
                <a:spcPct val="116000"/>
              </a:lnSpc>
              <a:buFont typeface="Wingdings" panose="05000000000000000000" pitchFamily="2" charset="2"/>
              <a:buChar char="§"/>
            </a:pPr>
            <a:r>
              <a:rPr lang="en-US" sz="1800" b="1" dirty="0">
                <a:solidFill>
                  <a:srgbClr val="0070C0"/>
                </a:solidFill>
              </a:rPr>
              <a:t>It is submitted that the deviation may be apportioned as per the connectivity quantum to CTU and STU systems</a:t>
            </a:r>
            <a:r>
              <a:rPr lang="en-US" sz="1800" dirty="0"/>
              <a:t>.</a:t>
            </a:r>
          </a:p>
          <a:p>
            <a:pPr marL="177800" indent="-177800" algn="just" fontAlgn="base">
              <a:lnSpc>
                <a:spcPct val="116000"/>
              </a:lnSpc>
              <a:buFont typeface="Wingdings" panose="05000000000000000000" pitchFamily="2" charset="2"/>
              <a:buChar char="§"/>
            </a:pPr>
            <a:r>
              <a:rPr lang="en-US" sz="1800" b="1" dirty="0">
                <a:solidFill>
                  <a:srgbClr val="000000"/>
                </a:solidFill>
                <a:effectLst/>
                <a:ea typeface="Calibri" panose="020F0502020204030204" pitchFamily="34" charset="0"/>
                <a:cs typeface="Mangal" panose="02040503050203030202" pitchFamily="18" charset="0"/>
              </a:rPr>
              <a:t>Illustration: </a:t>
            </a:r>
            <a:r>
              <a:rPr lang="en-US" sz="1800" dirty="0">
                <a:solidFill>
                  <a:srgbClr val="000000"/>
                </a:solidFill>
                <a:effectLst/>
                <a:ea typeface="Calibri" panose="020F0502020204030204" pitchFamily="34" charset="0"/>
                <a:cs typeface="Mangal" panose="02040503050203030202" pitchFamily="18" charset="0"/>
              </a:rPr>
              <a:t>A generating station with 2 units of 500 MW each. </a:t>
            </a:r>
            <a:endParaRPr lang="en-IN" sz="1800" dirty="0">
              <a:effectLst/>
              <a:ea typeface="Times New Roman" panose="02020603050405020304" pitchFamily="18" charset="0"/>
              <a:cs typeface="Mangal" panose="02040503050203030202" pitchFamily="18" charset="0"/>
            </a:endParaRPr>
          </a:p>
          <a:p>
            <a:pPr indent="0" algn="just" fontAlgn="base">
              <a:lnSpc>
                <a:spcPct val="116000"/>
              </a:lnSpc>
              <a:buNone/>
            </a:pPr>
            <a:r>
              <a:rPr lang="en-US" sz="1800" dirty="0">
                <a:solidFill>
                  <a:srgbClr val="000000"/>
                </a:solidFill>
                <a:effectLst/>
                <a:ea typeface="Calibri" panose="020F0502020204030204" pitchFamily="34" charset="0"/>
                <a:cs typeface="Mangal" panose="02040503050203030202" pitchFamily="18" charset="0"/>
              </a:rPr>
              <a:t>a. Access with ISTS: 500 MW </a:t>
            </a:r>
            <a:endParaRPr lang="en-IN" sz="1800" dirty="0">
              <a:effectLst/>
              <a:ea typeface="Times New Roman" panose="02020603050405020304" pitchFamily="18" charset="0"/>
              <a:cs typeface="Mangal" panose="02040503050203030202" pitchFamily="18" charset="0"/>
            </a:endParaRPr>
          </a:p>
          <a:p>
            <a:pPr indent="0" fontAlgn="base">
              <a:lnSpc>
                <a:spcPct val="116000"/>
              </a:lnSpc>
              <a:spcAft>
                <a:spcPts val="800"/>
              </a:spcAft>
              <a:buNone/>
            </a:pPr>
            <a:r>
              <a:rPr lang="en-US" sz="1800" dirty="0">
                <a:solidFill>
                  <a:srgbClr val="000000"/>
                </a:solidFill>
                <a:effectLst/>
                <a:ea typeface="Calibri" panose="020F0502020204030204" pitchFamily="34" charset="0"/>
                <a:cs typeface="Mangal" panose="02040503050203030202" pitchFamily="18" charset="0"/>
              </a:rPr>
              <a:t>b. Access with STU System: 500 MW</a:t>
            </a:r>
            <a:endParaRPr lang="en-IN" sz="1800" dirty="0">
              <a:effectLst/>
              <a:ea typeface="Times New Roman" panose="02020603050405020304" pitchFamily="18" charset="0"/>
              <a:cs typeface="Mangal" panose="02040503050203030202" pitchFamily="18" charset="0"/>
            </a:endParaRPr>
          </a:p>
          <a:p>
            <a:pPr indent="0" algn="just" fontAlgn="base">
              <a:lnSpc>
                <a:spcPct val="116000"/>
              </a:lnSpc>
              <a:buNone/>
            </a:pPr>
            <a:r>
              <a:rPr lang="en-US" sz="1800" dirty="0">
                <a:effectLst/>
                <a:ea typeface="Calibri" panose="020F0502020204030204" pitchFamily="34" charset="0"/>
                <a:cs typeface="Mangal" panose="02040503050203030202" pitchFamily="18" charset="0"/>
              </a:rPr>
              <a:t>If for a particular time block injection at point B is 600 MW and at point A </a:t>
            </a:r>
          </a:p>
          <a:p>
            <a:pPr indent="0" algn="just" fontAlgn="base">
              <a:lnSpc>
                <a:spcPct val="116000"/>
              </a:lnSpc>
              <a:buNone/>
            </a:pPr>
            <a:r>
              <a:rPr lang="en-US" sz="1800" dirty="0">
                <a:effectLst/>
                <a:ea typeface="Calibri" panose="020F0502020204030204" pitchFamily="34" charset="0"/>
                <a:cs typeface="Mangal" panose="02040503050203030202" pitchFamily="18" charset="0"/>
              </a:rPr>
              <a:t>is 500 MW. </a:t>
            </a:r>
          </a:p>
          <a:p>
            <a:pPr indent="0" algn="just" fontAlgn="base">
              <a:lnSpc>
                <a:spcPct val="116000"/>
              </a:lnSpc>
              <a:buNone/>
            </a:pPr>
            <a:r>
              <a:rPr lang="en-US" sz="1800" dirty="0">
                <a:effectLst/>
                <a:ea typeface="Calibri" panose="020F0502020204030204" pitchFamily="34" charset="0"/>
                <a:cs typeface="Mangal" panose="02040503050203030202" pitchFamily="18" charset="0"/>
              </a:rPr>
              <a:t>Transmission Deviation for the said block = {1100 – (500+500)} MW = 100 MW.</a:t>
            </a:r>
            <a:endParaRPr lang="en-IN" sz="1800" dirty="0">
              <a:effectLst/>
              <a:ea typeface="Times New Roman" panose="02020603050405020304" pitchFamily="18" charset="0"/>
              <a:cs typeface="Mangal" panose="02040503050203030202" pitchFamily="18" charset="0"/>
            </a:endParaRPr>
          </a:p>
          <a:p>
            <a:pPr marL="0" indent="0">
              <a:buNone/>
            </a:pPr>
            <a:endParaRPr lang="en-US" sz="1800" b="1" i="1" dirty="0">
              <a:ea typeface="Calibri" panose="020F0502020204030204" pitchFamily="34" charset="0"/>
              <a:cs typeface="Mangal" panose="02040503050203030202" pitchFamily="18" charset="0"/>
            </a:endParaRPr>
          </a:p>
        </p:txBody>
      </p:sp>
      <p:pic>
        <p:nvPicPr>
          <p:cNvPr id="5" name="Picture 4">
            <a:extLst>
              <a:ext uri="{FF2B5EF4-FFF2-40B4-BE49-F238E27FC236}">
                <a16:creationId xmlns:a16="http://schemas.microsoft.com/office/drawing/2014/main" id="{AA3DD717-0220-2AC1-1283-87420E089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9764" y="4187694"/>
            <a:ext cx="4217436" cy="1768152"/>
          </a:xfrm>
          <a:prstGeom prst="rect">
            <a:avLst/>
          </a:prstGeom>
          <a:ln>
            <a:solidFill>
              <a:schemeClr val="tx1"/>
            </a:solidFill>
          </a:ln>
        </p:spPr>
      </p:pic>
    </p:spTree>
    <p:extLst>
      <p:ext uri="{BB962C8B-B14F-4D97-AF65-F5344CB8AC3E}">
        <p14:creationId xmlns:p14="http://schemas.microsoft.com/office/powerpoint/2010/main" val="3581739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33A2D-6A36-FD15-A093-59E69ECB85C3}"/>
              </a:ext>
            </a:extLst>
          </p:cNvPr>
          <p:cNvSpPr>
            <a:spLocks noGrp="1"/>
          </p:cNvSpPr>
          <p:nvPr>
            <p:ph type="title"/>
          </p:nvPr>
        </p:nvSpPr>
        <p:spPr>
          <a:xfrm>
            <a:off x="457201" y="277199"/>
            <a:ext cx="10431623" cy="700088"/>
          </a:xfrm>
        </p:spPr>
        <p:txBody>
          <a:bodyPr/>
          <a:lstStyle/>
          <a:p>
            <a:r>
              <a:rPr kumimoji="0" lang="en-US" sz="2200" b="1" i="1" u="none" strike="noStrike" kern="1200" cap="none" spc="0" normalizeH="0" baseline="0" noProof="0">
                <a:ln>
                  <a:noFill/>
                </a:ln>
                <a:solidFill>
                  <a:srgbClr val="4472C4"/>
                </a:solidFill>
                <a:effectLst/>
                <a:uLnTx/>
                <a:uFillTx/>
                <a:latin typeface="Calibri" panose="020F0502020204030204" pitchFamily="34" charset="0"/>
                <a:ea typeface="Calibri" panose="020F0502020204030204" pitchFamily="34" charset="0"/>
                <a:cs typeface="+mj-cs"/>
              </a:rPr>
              <a:t>Transmission deviation calculations for Generating Station with dual connectivity.. (2/2)</a:t>
            </a:r>
            <a:endParaRPr lang="en-IN"/>
          </a:p>
        </p:txBody>
      </p:sp>
      <p:sp>
        <p:nvSpPr>
          <p:cNvPr id="3" name="Text Placeholder 2">
            <a:extLst>
              <a:ext uri="{FF2B5EF4-FFF2-40B4-BE49-F238E27FC236}">
                <a16:creationId xmlns:a16="http://schemas.microsoft.com/office/drawing/2014/main" id="{236D8915-1EF4-48ED-9374-9F00BC36C91D}"/>
              </a:ext>
            </a:extLst>
          </p:cNvPr>
          <p:cNvSpPr>
            <a:spLocks noGrp="1"/>
          </p:cNvSpPr>
          <p:nvPr>
            <p:ph type="body" sz="quarter" idx="10"/>
          </p:nvPr>
        </p:nvSpPr>
        <p:spPr>
          <a:xfrm>
            <a:off x="457200" y="1073021"/>
            <a:ext cx="11430000" cy="5124580"/>
          </a:xfrm>
        </p:spPr>
        <p:txBody>
          <a:bodyPr/>
          <a:lstStyle/>
          <a:p>
            <a:pPr indent="0" algn="just" fontAlgn="base">
              <a:lnSpc>
                <a:spcPct val="116000"/>
              </a:lnSpc>
              <a:buNone/>
            </a:pPr>
            <a:r>
              <a:rPr lang="en-US" sz="1800" dirty="0">
                <a:effectLst/>
                <a:ea typeface="Calibri" panose="020F0502020204030204" pitchFamily="34" charset="0"/>
                <a:cs typeface="Mangal" panose="02040503050203030202" pitchFamily="18" charset="0"/>
              </a:rPr>
              <a:t>Transmission deviation may be apportioned and may be treated as below:</a:t>
            </a:r>
            <a:endParaRPr lang="en-IN" sz="1800" dirty="0">
              <a:effectLst/>
              <a:ea typeface="Times New Roman" panose="02020603050405020304" pitchFamily="18" charset="0"/>
              <a:cs typeface="Mangal" panose="02040503050203030202" pitchFamily="18" charset="0"/>
            </a:endParaRPr>
          </a:p>
          <a:p>
            <a:pPr marL="177800" lvl="0" indent="0" algn="just" fontAlgn="base">
              <a:lnSpc>
                <a:spcPct val="116000"/>
              </a:lnSpc>
              <a:buSzPts val="1050"/>
              <a:buNone/>
            </a:pPr>
            <a:r>
              <a:rPr lang="en-US" sz="1800" dirty="0">
                <a:effectLst/>
                <a:ea typeface="Calibri" panose="020F0502020204030204" pitchFamily="34" charset="0"/>
                <a:cs typeface="Arial MT"/>
              </a:rPr>
              <a:t>     50×(500/1000) = 50 MW may be treated as per CERC Sharing Regulations and</a:t>
            </a:r>
            <a:endParaRPr lang="en-IN" sz="1800" dirty="0">
              <a:effectLst/>
              <a:ea typeface="Arial MT"/>
              <a:cs typeface="Arial MT"/>
            </a:endParaRPr>
          </a:p>
          <a:p>
            <a:pPr marL="177800" lvl="0" indent="0" algn="just">
              <a:lnSpc>
                <a:spcPct val="116000"/>
              </a:lnSpc>
              <a:spcAft>
                <a:spcPts val="800"/>
              </a:spcAft>
              <a:buSzPts val="1050"/>
              <a:buNone/>
            </a:pPr>
            <a:r>
              <a:rPr lang="en-US" sz="1800" dirty="0">
                <a:effectLst/>
                <a:ea typeface="Calibri" panose="020F0502020204030204" pitchFamily="34" charset="0"/>
                <a:cs typeface="Arial MT"/>
              </a:rPr>
              <a:t>     50×(500/1000) = 50 MW may be treated as per applicable State Regulations.</a:t>
            </a:r>
          </a:p>
          <a:p>
            <a:pPr lvl="0" algn="just" fontAlgn="base">
              <a:lnSpc>
                <a:spcPct val="116000"/>
              </a:lnSpc>
              <a:spcAft>
                <a:spcPts val="800"/>
              </a:spcAft>
              <a:buSzPts val="1050"/>
              <a:buFont typeface="Wingdings" panose="05000000000000000000" pitchFamily="2" charset="2"/>
              <a:buChar char="§"/>
            </a:pPr>
            <a:r>
              <a:rPr lang="en-US" sz="1800" dirty="0"/>
              <a:t>In view of above following may be provided:</a:t>
            </a:r>
            <a:endParaRPr lang="en-IN" sz="1800" dirty="0"/>
          </a:p>
          <a:p>
            <a:pPr marL="0" marR="0" lvl="0" indent="0" algn="just" defTabSz="914400" rtl="0" eaLnBrk="1" fontAlgn="base" latinLnBrk="0" hangingPunct="1">
              <a:lnSpc>
                <a:spcPct val="116000"/>
              </a:lnSpc>
              <a:spcBef>
                <a:spcPts val="600"/>
              </a:spcBef>
              <a:spcAft>
                <a:spcPts val="0"/>
              </a:spcAft>
              <a:buClrTx/>
              <a:buSzTx/>
              <a:buFont typeface="Arial" panose="020B0604020202020204" pitchFamily="34" charset="0"/>
              <a:buNone/>
              <a:tabLst/>
              <a:defRPr/>
            </a:pPr>
            <a:endParaRPr kumimoji="0" lang="en-IN" sz="1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angal" panose="02040503050203030202" pitchFamily="18" charset="0"/>
            </a:endParaRPr>
          </a:p>
          <a:p>
            <a:pPr marL="0" indent="0">
              <a:buNone/>
            </a:pPr>
            <a:endParaRPr lang="en-IN" dirty="0"/>
          </a:p>
        </p:txBody>
      </p:sp>
      <p:sp>
        <p:nvSpPr>
          <p:cNvPr id="4" name="TextBox 3">
            <a:extLst>
              <a:ext uri="{FF2B5EF4-FFF2-40B4-BE49-F238E27FC236}">
                <a16:creationId xmlns:a16="http://schemas.microsoft.com/office/drawing/2014/main" id="{5402F910-B1F5-3D28-3BAE-CACF72BD6CCC}"/>
              </a:ext>
            </a:extLst>
          </p:cNvPr>
          <p:cNvSpPr txBox="1"/>
          <p:nvPr/>
        </p:nvSpPr>
        <p:spPr>
          <a:xfrm>
            <a:off x="718458" y="2966894"/>
            <a:ext cx="10816318"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just"/>
            <a:r>
              <a:rPr lang="en-US" b="1" i="1" dirty="0">
                <a:ea typeface="Times New Roman" panose="02020603050405020304" pitchFamily="18" charset="0"/>
                <a:cs typeface="Mangal" panose="02040503050203030202" pitchFamily="18" charset="0"/>
              </a:rPr>
              <a:t>The charges for deviation </a:t>
            </a:r>
            <a:r>
              <a:rPr lang="en-US" b="1" i="1" u="sng" dirty="0">
                <a:ea typeface="Times New Roman" panose="02020603050405020304" pitchFamily="18" charset="0"/>
                <a:cs typeface="Mangal" panose="02040503050203030202" pitchFamily="18" charset="0"/>
              </a:rPr>
              <a:t>apportioned corresponding to GNA to ISTS </a:t>
            </a:r>
            <a:r>
              <a:rPr lang="en-US" b="1" i="1" dirty="0">
                <a:ea typeface="Times New Roman" panose="02020603050405020304" pitchFamily="18" charset="0"/>
                <a:cs typeface="Mangal" panose="02040503050203030202" pitchFamily="18" charset="0"/>
              </a:rPr>
              <a:t>may be calculated as per the CERC (Sharing of Inter-State Transmission Charges and Losses) Regulations, 2020 and amendments thereof. </a:t>
            </a:r>
          </a:p>
        </p:txBody>
      </p:sp>
    </p:spTree>
    <p:extLst>
      <p:ext uri="{BB962C8B-B14F-4D97-AF65-F5344CB8AC3E}">
        <p14:creationId xmlns:p14="http://schemas.microsoft.com/office/powerpoint/2010/main" val="1537341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1395</Words>
  <Application>Microsoft Office PowerPoint</Application>
  <PresentationFormat>Widescreen</PresentationFormat>
  <Paragraphs>91</Paragraphs>
  <Slides>10</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vt:i4>
      </vt:variant>
    </vt:vector>
  </HeadingPairs>
  <TitlesOfParts>
    <vt:vector size="22" baseType="lpstr">
      <vt:lpstr>宋体</vt:lpstr>
      <vt:lpstr>Arial</vt:lpstr>
      <vt:lpstr>Arial MT</vt:lpstr>
      <vt:lpstr>Calibri</vt:lpstr>
      <vt:lpstr>Calibri Light</vt:lpstr>
      <vt:lpstr>CIDFont+F3</vt:lpstr>
      <vt:lpstr>CIDFont+F5</vt:lpstr>
      <vt:lpstr>Mangal</vt:lpstr>
      <vt:lpstr>Times New Roman</vt:lpstr>
      <vt:lpstr>Tw Cen MT</vt:lpstr>
      <vt:lpstr>Wingdings</vt:lpstr>
      <vt:lpstr>Office Theme</vt:lpstr>
      <vt:lpstr>PowerPoint Presentation</vt:lpstr>
      <vt:lpstr>Waiver of transmission charges for Hydro generating station (Reg 13(2)(e)(b))</vt:lpstr>
      <vt:lpstr>Delay in CoD and disparity in consequent Liability of Transmission charges         ….. (1/2) </vt:lpstr>
      <vt:lpstr>Delay due to force majeure and Waiver of Transmission charges           …….. (1/4)</vt:lpstr>
      <vt:lpstr>Delay due to force majeure and Waiver of Transmission charges            ……..(2/4)</vt:lpstr>
      <vt:lpstr>Delay due to force majeure and Waiver of Transmission charges           ……… (3/4)</vt:lpstr>
      <vt:lpstr>Delay due to force majeure and Waiver of Transmission charges           ……… (4/4)</vt:lpstr>
      <vt:lpstr>Transmission deviation calculations for Generating Station with dual connectivity.. (1/2)</vt:lpstr>
      <vt:lpstr>Transmission deviation calculations for Generating Station with dual connectivity.. (2/2)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Prabhakar Singh</dc:creator>
  <cp:lastModifiedBy>RAJESH JAIN</cp:lastModifiedBy>
  <cp:revision>1</cp:revision>
  <dcterms:created xsi:type="dcterms:W3CDTF">2024-01-23T12:41:27Z</dcterms:created>
  <dcterms:modified xsi:type="dcterms:W3CDTF">2025-01-02T14:48:17Z</dcterms:modified>
</cp:coreProperties>
</file>